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1" r:id="rId1"/>
  </p:sldMasterIdLst>
  <p:notesMasterIdLst>
    <p:notesMasterId r:id="rId9"/>
  </p:notesMasterIdLst>
  <p:handoutMasterIdLst>
    <p:handoutMasterId r:id="rId10"/>
  </p:handoutMasterIdLst>
  <p:sldIdLst>
    <p:sldId id="262" r:id="rId2"/>
    <p:sldId id="256" r:id="rId3"/>
    <p:sldId id="259" r:id="rId4"/>
    <p:sldId id="260" r:id="rId5"/>
    <p:sldId id="263" r:id="rId6"/>
    <p:sldId id="261" r:id="rId7"/>
    <p:sldId id="258" r:id="rId8"/>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B18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272"/>
    <p:restoredTop sz="94568"/>
  </p:normalViewPr>
  <p:slideViewPr>
    <p:cSldViewPr snapToGrid="0" snapToObjects="1">
      <p:cViewPr varScale="1">
        <p:scale>
          <a:sx n="110" d="100"/>
          <a:sy n="110" d="100"/>
        </p:scale>
        <p:origin x="1624" y="168"/>
      </p:cViewPr>
      <p:guideLst>
        <p:guide orient="horz" pos="2160"/>
        <p:guide pos="2880"/>
      </p:guideLst>
    </p:cSldViewPr>
  </p:slideViewPr>
  <p:notesTextViewPr>
    <p:cViewPr>
      <p:scale>
        <a:sx n="100" d="100"/>
        <a:sy n="100" d="100"/>
      </p:scale>
      <p:origin x="0" y="0"/>
    </p:cViewPr>
  </p:notesTextViewPr>
  <p:notesViewPr>
    <p:cSldViewPr snapToGrid="0" snapToObjects="1">
      <p:cViewPr varScale="1">
        <p:scale>
          <a:sx n="85" d="100"/>
          <a:sy n="85" d="100"/>
        </p:scale>
        <p:origin x="3288" y="16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5038B6-FA09-9C42-86AF-59407F5DAFF5}" type="doc">
      <dgm:prSet loTypeId="urn:microsoft.com/office/officeart/2005/8/layout/process5" loCatId="" qsTypeId="urn:microsoft.com/office/officeart/2005/8/quickstyle/simple2" qsCatId="simple" csTypeId="urn:microsoft.com/office/officeart/2005/8/colors/accent1_2" csCatId="accent1" phldr="1"/>
      <dgm:spPr/>
    </dgm:pt>
    <dgm:pt modelId="{930A2FC2-9054-394A-AC23-0E967E1D924A}">
      <dgm:prSet phldrT="[Text]"/>
      <dgm:spPr>
        <a:solidFill>
          <a:srgbClr val="DB182B"/>
        </a:solidFill>
      </dgm:spPr>
      <dgm:t>
        <a:bodyPr/>
        <a:lstStyle/>
        <a:p>
          <a:r>
            <a:rPr lang="en-US" b="1" dirty="0"/>
            <a:t>Initial assessment </a:t>
          </a:r>
        </a:p>
      </dgm:t>
    </dgm:pt>
    <dgm:pt modelId="{564C5C4B-6569-CC4E-84CA-BCB320788242}" type="parTrans" cxnId="{AC280006-E56C-7A47-918E-2838F9DB89E1}">
      <dgm:prSet/>
      <dgm:spPr/>
      <dgm:t>
        <a:bodyPr/>
        <a:lstStyle/>
        <a:p>
          <a:endParaRPr lang="en-US"/>
        </a:p>
      </dgm:t>
    </dgm:pt>
    <dgm:pt modelId="{22770AA9-644C-A440-9F5C-C4DCCD7F070D}" type="sibTrans" cxnId="{AC280006-E56C-7A47-918E-2838F9DB89E1}">
      <dgm:prSet/>
      <dgm:spPr/>
      <dgm:t>
        <a:bodyPr/>
        <a:lstStyle/>
        <a:p>
          <a:endParaRPr lang="en-US"/>
        </a:p>
      </dgm:t>
    </dgm:pt>
    <dgm:pt modelId="{75E2C756-F60E-6F4C-B74E-78D337656212}">
      <dgm:prSet phldrT="[Text]"/>
      <dgm:spPr>
        <a:solidFill>
          <a:srgbClr val="DB182B"/>
        </a:solidFill>
      </dgm:spPr>
      <dgm:t>
        <a:bodyPr/>
        <a:lstStyle/>
        <a:p>
          <a:r>
            <a:rPr lang="en-US" b="1" i="0" dirty="0"/>
            <a:t>Triage</a:t>
          </a:r>
          <a:endParaRPr lang="en-US" dirty="0"/>
        </a:p>
      </dgm:t>
    </dgm:pt>
    <dgm:pt modelId="{04F2134C-A067-2F4E-BD13-050C5F663C8C}" type="parTrans" cxnId="{5B712BEB-8C9B-0749-83B9-E478A8D4E543}">
      <dgm:prSet/>
      <dgm:spPr/>
      <dgm:t>
        <a:bodyPr/>
        <a:lstStyle/>
        <a:p>
          <a:endParaRPr lang="en-US"/>
        </a:p>
      </dgm:t>
    </dgm:pt>
    <dgm:pt modelId="{0FDAA0DF-48DD-3D4B-99F4-275C2A652E9F}" type="sibTrans" cxnId="{5B712BEB-8C9B-0749-83B9-E478A8D4E543}">
      <dgm:prSet/>
      <dgm:spPr/>
      <dgm:t>
        <a:bodyPr/>
        <a:lstStyle/>
        <a:p>
          <a:endParaRPr lang="en-US"/>
        </a:p>
      </dgm:t>
    </dgm:pt>
    <dgm:pt modelId="{98DB2E52-4348-5C40-B7B6-47674D023AA9}">
      <dgm:prSet phldrT="[Text]"/>
      <dgm:spPr>
        <a:solidFill>
          <a:srgbClr val="DB182B"/>
        </a:solidFill>
      </dgm:spPr>
      <dgm:t>
        <a:bodyPr/>
        <a:lstStyle/>
        <a:p>
          <a:r>
            <a:rPr lang="en-US" b="1" i="0" dirty="0"/>
            <a:t>In-person Evaluation</a:t>
          </a:r>
          <a:endParaRPr lang="en-US" dirty="0"/>
        </a:p>
      </dgm:t>
    </dgm:pt>
    <dgm:pt modelId="{F26884CA-B08C-E049-B292-EB0FF4E4025C}" type="parTrans" cxnId="{962850AE-EC49-1C47-80DD-062D0FAD0D94}">
      <dgm:prSet/>
      <dgm:spPr/>
      <dgm:t>
        <a:bodyPr/>
        <a:lstStyle/>
        <a:p>
          <a:endParaRPr lang="en-US"/>
        </a:p>
      </dgm:t>
    </dgm:pt>
    <dgm:pt modelId="{2BFC7FF7-B9DD-9842-A987-1A256E0E5CED}" type="sibTrans" cxnId="{962850AE-EC49-1C47-80DD-062D0FAD0D94}">
      <dgm:prSet/>
      <dgm:spPr/>
      <dgm:t>
        <a:bodyPr/>
        <a:lstStyle/>
        <a:p>
          <a:endParaRPr lang="en-US"/>
        </a:p>
      </dgm:t>
    </dgm:pt>
    <dgm:pt modelId="{EAB7B5C2-7E38-DA43-92A0-86042A18608D}">
      <dgm:prSet/>
      <dgm:spPr>
        <a:solidFill>
          <a:srgbClr val="DB182B"/>
        </a:solidFill>
      </dgm:spPr>
      <dgm:t>
        <a:bodyPr/>
        <a:lstStyle/>
        <a:p>
          <a:r>
            <a:rPr lang="en-US" b="1" i="0"/>
            <a:t>Diagnostic Tests</a:t>
          </a:r>
          <a:endParaRPr lang="en-US" dirty="0"/>
        </a:p>
      </dgm:t>
    </dgm:pt>
    <dgm:pt modelId="{796417FF-FCBE-D449-BA1B-1B8807A29547}" type="parTrans" cxnId="{1D67BAAC-B10C-2843-A563-B113338A57F6}">
      <dgm:prSet/>
      <dgm:spPr/>
      <dgm:t>
        <a:bodyPr/>
        <a:lstStyle/>
        <a:p>
          <a:endParaRPr lang="en-US"/>
        </a:p>
      </dgm:t>
    </dgm:pt>
    <dgm:pt modelId="{0DD6F51A-214E-0248-8171-5D18D037E054}" type="sibTrans" cxnId="{1D67BAAC-B10C-2843-A563-B113338A57F6}">
      <dgm:prSet/>
      <dgm:spPr/>
      <dgm:t>
        <a:bodyPr/>
        <a:lstStyle/>
        <a:p>
          <a:endParaRPr lang="en-US"/>
        </a:p>
      </dgm:t>
    </dgm:pt>
    <dgm:pt modelId="{F314615F-51A6-EE4B-8A18-8B6263761E96}">
      <dgm:prSet/>
      <dgm:spPr>
        <a:solidFill>
          <a:srgbClr val="DB182B"/>
        </a:solidFill>
      </dgm:spPr>
      <dgm:t>
        <a:bodyPr/>
        <a:lstStyle/>
        <a:p>
          <a:r>
            <a:rPr lang="en-US" b="1" i="0" dirty="0"/>
            <a:t>Treatment Plan</a:t>
          </a:r>
          <a:endParaRPr lang="en-US" dirty="0"/>
        </a:p>
      </dgm:t>
    </dgm:pt>
    <dgm:pt modelId="{B66A4689-3397-CF4C-A5DF-F5448C6424EF}" type="parTrans" cxnId="{2DE99196-F510-8445-8C4F-99C6C714EBD0}">
      <dgm:prSet/>
      <dgm:spPr/>
      <dgm:t>
        <a:bodyPr/>
        <a:lstStyle/>
        <a:p>
          <a:endParaRPr lang="en-US"/>
        </a:p>
      </dgm:t>
    </dgm:pt>
    <dgm:pt modelId="{620E9300-9501-F247-A0A4-A6534D5D054E}" type="sibTrans" cxnId="{2DE99196-F510-8445-8C4F-99C6C714EBD0}">
      <dgm:prSet/>
      <dgm:spPr/>
      <dgm:t>
        <a:bodyPr/>
        <a:lstStyle/>
        <a:p>
          <a:endParaRPr lang="en-US"/>
        </a:p>
      </dgm:t>
    </dgm:pt>
    <dgm:pt modelId="{40702B66-ED32-DA4F-AF6C-AB6D7F83C930}">
      <dgm:prSet/>
      <dgm:spPr>
        <a:solidFill>
          <a:srgbClr val="DB182B"/>
        </a:solidFill>
      </dgm:spPr>
      <dgm:t>
        <a:bodyPr/>
        <a:lstStyle/>
        <a:p>
          <a:r>
            <a:rPr lang="en-US" b="1" i="0"/>
            <a:t>Monitoring and Follow-up</a:t>
          </a:r>
          <a:endParaRPr lang="en-US"/>
        </a:p>
      </dgm:t>
    </dgm:pt>
    <dgm:pt modelId="{931153FF-DC87-B34F-9A13-C097002C0006}" type="parTrans" cxnId="{E929F165-F909-B54D-B426-2BA2FA6803B4}">
      <dgm:prSet/>
      <dgm:spPr/>
      <dgm:t>
        <a:bodyPr/>
        <a:lstStyle/>
        <a:p>
          <a:endParaRPr lang="en-US"/>
        </a:p>
      </dgm:t>
    </dgm:pt>
    <dgm:pt modelId="{E2CDFDBF-6756-4642-A12B-C8440BBCDB4E}" type="sibTrans" cxnId="{E929F165-F909-B54D-B426-2BA2FA6803B4}">
      <dgm:prSet/>
      <dgm:spPr/>
      <dgm:t>
        <a:bodyPr/>
        <a:lstStyle/>
        <a:p>
          <a:endParaRPr lang="en-US"/>
        </a:p>
      </dgm:t>
    </dgm:pt>
    <dgm:pt modelId="{B59FEF7E-2286-D240-964A-034C4A49FAB2}">
      <dgm:prSet/>
      <dgm:spPr>
        <a:solidFill>
          <a:srgbClr val="DB182B"/>
        </a:solidFill>
      </dgm:spPr>
      <dgm:t>
        <a:bodyPr/>
        <a:lstStyle/>
        <a:p>
          <a:r>
            <a:rPr lang="en-US" b="1" i="0" dirty="0"/>
            <a:t>Referral to Specialist</a:t>
          </a:r>
          <a:endParaRPr lang="en-US" dirty="0"/>
        </a:p>
      </dgm:t>
    </dgm:pt>
    <dgm:pt modelId="{2A41D851-5FDF-D04F-AEA1-33BDEB97C59E}" type="parTrans" cxnId="{6B59B8E4-A5BA-7D44-89C9-87C6BEC88738}">
      <dgm:prSet/>
      <dgm:spPr/>
      <dgm:t>
        <a:bodyPr/>
        <a:lstStyle/>
        <a:p>
          <a:endParaRPr lang="en-US"/>
        </a:p>
      </dgm:t>
    </dgm:pt>
    <dgm:pt modelId="{318B3556-6DD7-2347-B0D0-18714CAE9020}" type="sibTrans" cxnId="{6B59B8E4-A5BA-7D44-89C9-87C6BEC88738}">
      <dgm:prSet/>
      <dgm:spPr/>
      <dgm:t>
        <a:bodyPr/>
        <a:lstStyle/>
        <a:p>
          <a:endParaRPr lang="en-US"/>
        </a:p>
      </dgm:t>
    </dgm:pt>
    <dgm:pt modelId="{3200EE4E-51AE-5D47-AAFA-8EC8A3108FD4}">
      <dgm:prSet/>
      <dgm:spPr>
        <a:solidFill>
          <a:srgbClr val="DB182B"/>
        </a:solidFill>
      </dgm:spPr>
      <dgm:t>
        <a:bodyPr/>
        <a:lstStyle/>
        <a:p>
          <a:r>
            <a:rPr lang="en-US" b="1" i="0"/>
            <a:t>Documentation and Follow-up Care</a:t>
          </a:r>
          <a:endParaRPr lang="en-US" dirty="0"/>
        </a:p>
      </dgm:t>
    </dgm:pt>
    <dgm:pt modelId="{F8BE9D46-BEDB-9A4A-9E0C-36A614D7E4BC}" type="parTrans" cxnId="{7188F83C-165F-7746-B921-225CD65F67C4}">
      <dgm:prSet/>
      <dgm:spPr/>
      <dgm:t>
        <a:bodyPr/>
        <a:lstStyle/>
        <a:p>
          <a:endParaRPr lang="en-US"/>
        </a:p>
      </dgm:t>
    </dgm:pt>
    <dgm:pt modelId="{F5C9D45C-2651-2B4C-A280-CAA28AAC8CC8}" type="sibTrans" cxnId="{7188F83C-165F-7746-B921-225CD65F67C4}">
      <dgm:prSet/>
      <dgm:spPr/>
      <dgm:t>
        <a:bodyPr/>
        <a:lstStyle/>
        <a:p>
          <a:endParaRPr lang="en-US"/>
        </a:p>
      </dgm:t>
    </dgm:pt>
    <dgm:pt modelId="{4DC96EBD-FC91-D641-A480-26AD1095243A}" type="pres">
      <dgm:prSet presAssocID="{9F5038B6-FA09-9C42-86AF-59407F5DAFF5}" presName="diagram" presStyleCnt="0">
        <dgm:presLayoutVars>
          <dgm:dir/>
          <dgm:resizeHandles val="exact"/>
        </dgm:presLayoutVars>
      </dgm:prSet>
      <dgm:spPr/>
    </dgm:pt>
    <dgm:pt modelId="{08CBFBAD-1AF6-0C44-834C-AEC1CDB1592E}" type="pres">
      <dgm:prSet presAssocID="{930A2FC2-9054-394A-AC23-0E967E1D924A}" presName="node" presStyleLbl="node1" presStyleIdx="0" presStyleCnt="8">
        <dgm:presLayoutVars>
          <dgm:bulletEnabled val="1"/>
        </dgm:presLayoutVars>
      </dgm:prSet>
      <dgm:spPr/>
    </dgm:pt>
    <dgm:pt modelId="{01778BA0-7C58-B241-8E88-36480AD93B91}" type="pres">
      <dgm:prSet presAssocID="{22770AA9-644C-A440-9F5C-C4DCCD7F070D}" presName="sibTrans" presStyleLbl="sibTrans2D1" presStyleIdx="0" presStyleCnt="7"/>
      <dgm:spPr/>
    </dgm:pt>
    <dgm:pt modelId="{1D00E0C9-0919-1A40-ACA7-60047D859A66}" type="pres">
      <dgm:prSet presAssocID="{22770AA9-644C-A440-9F5C-C4DCCD7F070D}" presName="connectorText" presStyleLbl="sibTrans2D1" presStyleIdx="0" presStyleCnt="7"/>
      <dgm:spPr/>
    </dgm:pt>
    <dgm:pt modelId="{0196CDCE-8F2D-9C41-8FD8-1DE6CFEFD342}" type="pres">
      <dgm:prSet presAssocID="{75E2C756-F60E-6F4C-B74E-78D337656212}" presName="node" presStyleLbl="node1" presStyleIdx="1" presStyleCnt="8">
        <dgm:presLayoutVars>
          <dgm:bulletEnabled val="1"/>
        </dgm:presLayoutVars>
      </dgm:prSet>
      <dgm:spPr/>
    </dgm:pt>
    <dgm:pt modelId="{3BFA9AE1-98A5-D140-9B32-0BD423C61E4F}" type="pres">
      <dgm:prSet presAssocID="{0FDAA0DF-48DD-3D4B-99F4-275C2A652E9F}" presName="sibTrans" presStyleLbl="sibTrans2D1" presStyleIdx="1" presStyleCnt="7"/>
      <dgm:spPr/>
    </dgm:pt>
    <dgm:pt modelId="{AD3E4C14-6EBF-054F-B95A-9951A70BA1B6}" type="pres">
      <dgm:prSet presAssocID="{0FDAA0DF-48DD-3D4B-99F4-275C2A652E9F}" presName="connectorText" presStyleLbl="sibTrans2D1" presStyleIdx="1" presStyleCnt="7"/>
      <dgm:spPr/>
    </dgm:pt>
    <dgm:pt modelId="{D3466989-EF7D-CC4A-92CE-46EF21086939}" type="pres">
      <dgm:prSet presAssocID="{98DB2E52-4348-5C40-B7B6-47674D023AA9}" presName="node" presStyleLbl="node1" presStyleIdx="2" presStyleCnt="8">
        <dgm:presLayoutVars>
          <dgm:bulletEnabled val="1"/>
        </dgm:presLayoutVars>
      </dgm:prSet>
      <dgm:spPr/>
    </dgm:pt>
    <dgm:pt modelId="{E8F5DA2A-9DEE-1446-9C47-E6AB65373A18}" type="pres">
      <dgm:prSet presAssocID="{2BFC7FF7-B9DD-9842-A987-1A256E0E5CED}" presName="sibTrans" presStyleLbl="sibTrans2D1" presStyleIdx="2" presStyleCnt="7"/>
      <dgm:spPr/>
    </dgm:pt>
    <dgm:pt modelId="{7FDBFB38-8079-8B41-B28C-0E29F85C3148}" type="pres">
      <dgm:prSet presAssocID="{2BFC7FF7-B9DD-9842-A987-1A256E0E5CED}" presName="connectorText" presStyleLbl="sibTrans2D1" presStyleIdx="2" presStyleCnt="7"/>
      <dgm:spPr/>
    </dgm:pt>
    <dgm:pt modelId="{6301B30E-5249-9944-B25C-D0E19FD9CC77}" type="pres">
      <dgm:prSet presAssocID="{EAB7B5C2-7E38-DA43-92A0-86042A18608D}" presName="node" presStyleLbl="node1" presStyleIdx="3" presStyleCnt="8">
        <dgm:presLayoutVars>
          <dgm:bulletEnabled val="1"/>
        </dgm:presLayoutVars>
      </dgm:prSet>
      <dgm:spPr/>
    </dgm:pt>
    <dgm:pt modelId="{24E49C3D-C05E-644A-8C80-738CA2D946EC}" type="pres">
      <dgm:prSet presAssocID="{0DD6F51A-214E-0248-8171-5D18D037E054}" presName="sibTrans" presStyleLbl="sibTrans2D1" presStyleIdx="3" presStyleCnt="7"/>
      <dgm:spPr/>
    </dgm:pt>
    <dgm:pt modelId="{DC0A44C8-3C9F-9A4B-A772-4DA13E7E8D70}" type="pres">
      <dgm:prSet presAssocID="{0DD6F51A-214E-0248-8171-5D18D037E054}" presName="connectorText" presStyleLbl="sibTrans2D1" presStyleIdx="3" presStyleCnt="7"/>
      <dgm:spPr/>
    </dgm:pt>
    <dgm:pt modelId="{725C56F2-BD52-1D46-A63D-2BA3F41F12C1}" type="pres">
      <dgm:prSet presAssocID="{F314615F-51A6-EE4B-8A18-8B6263761E96}" presName="node" presStyleLbl="node1" presStyleIdx="4" presStyleCnt="8">
        <dgm:presLayoutVars>
          <dgm:bulletEnabled val="1"/>
        </dgm:presLayoutVars>
      </dgm:prSet>
      <dgm:spPr/>
    </dgm:pt>
    <dgm:pt modelId="{C5DA54E1-830E-F442-BA28-609D00F3C183}" type="pres">
      <dgm:prSet presAssocID="{620E9300-9501-F247-A0A4-A6534D5D054E}" presName="sibTrans" presStyleLbl="sibTrans2D1" presStyleIdx="4" presStyleCnt="7"/>
      <dgm:spPr/>
    </dgm:pt>
    <dgm:pt modelId="{589C3937-C2C1-B24C-935D-47F7D3697493}" type="pres">
      <dgm:prSet presAssocID="{620E9300-9501-F247-A0A4-A6534D5D054E}" presName="connectorText" presStyleLbl="sibTrans2D1" presStyleIdx="4" presStyleCnt="7"/>
      <dgm:spPr/>
    </dgm:pt>
    <dgm:pt modelId="{BE52ACF9-D51B-7B4F-976C-E14503C92518}" type="pres">
      <dgm:prSet presAssocID="{40702B66-ED32-DA4F-AF6C-AB6D7F83C930}" presName="node" presStyleLbl="node1" presStyleIdx="5" presStyleCnt="8">
        <dgm:presLayoutVars>
          <dgm:bulletEnabled val="1"/>
        </dgm:presLayoutVars>
      </dgm:prSet>
      <dgm:spPr/>
    </dgm:pt>
    <dgm:pt modelId="{4723019E-5EF3-DF49-959E-6040190E5A40}" type="pres">
      <dgm:prSet presAssocID="{E2CDFDBF-6756-4642-A12B-C8440BBCDB4E}" presName="sibTrans" presStyleLbl="sibTrans2D1" presStyleIdx="5" presStyleCnt="7"/>
      <dgm:spPr/>
    </dgm:pt>
    <dgm:pt modelId="{9D3E0A0B-60D1-E24A-A276-20547A9AC628}" type="pres">
      <dgm:prSet presAssocID="{E2CDFDBF-6756-4642-A12B-C8440BBCDB4E}" presName="connectorText" presStyleLbl="sibTrans2D1" presStyleIdx="5" presStyleCnt="7"/>
      <dgm:spPr/>
    </dgm:pt>
    <dgm:pt modelId="{C8841D73-5012-884A-A491-183654A42C1E}" type="pres">
      <dgm:prSet presAssocID="{B59FEF7E-2286-D240-964A-034C4A49FAB2}" presName="node" presStyleLbl="node1" presStyleIdx="6" presStyleCnt="8">
        <dgm:presLayoutVars>
          <dgm:bulletEnabled val="1"/>
        </dgm:presLayoutVars>
      </dgm:prSet>
      <dgm:spPr/>
    </dgm:pt>
    <dgm:pt modelId="{CCD395A6-C650-8243-AFF0-D0AE13D74FF8}" type="pres">
      <dgm:prSet presAssocID="{318B3556-6DD7-2347-B0D0-18714CAE9020}" presName="sibTrans" presStyleLbl="sibTrans2D1" presStyleIdx="6" presStyleCnt="7"/>
      <dgm:spPr/>
    </dgm:pt>
    <dgm:pt modelId="{82187E9D-821C-8B44-8692-CEE99BDA111D}" type="pres">
      <dgm:prSet presAssocID="{318B3556-6DD7-2347-B0D0-18714CAE9020}" presName="connectorText" presStyleLbl="sibTrans2D1" presStyleIdx="6" presStyleCnt="7"/>
      <dgm:spPr/>
    </dgm:pt>
    <dgm:pt modelId="{B3261294-8FC8-AC4C-B501-DB718B2B849B}" type="pres">
      <dgm:prSet presAssocID="{3200EE4E-51AE-5D47-AAFA-8EC8A3108FD4}" presName="node" presStyleLbl="node1" presStyleIdx="7" presStyleCnt="8">
        <dgm:presLayoutVars>
          <dgm:bulletEnabled val="1"/>
        </dgm:presLayoutVars>
      </dgm:prSet>
      <dgm:spPr/>
    </dgm:pt>
  </dgm:ptLst>
  <dgm:cxnLst>
    <dgm:cxn modelId="{AC280006-E56C-7A47-918E-2838F9DB89E1}" srcId="{9F5038B6-FA09-9C42-86AF-59407F5DAFF5}" destId="{930A2FC2-9054-394A-AC23-0E967E1D924A}" srcOrd="0" destOrd="0" parTransId="{564C5C4B-6569-CC4E-84CA-BCB320788242}" sibTransId="{22770AA9-644C-A440-9F5C-C4DCCD7F070D}"/>
    <dgm:cxn modelId="{017DA320-88A0-3B43-ABBE-28120A1B29EA}" type="presOf" srcId="{75E2C756-F60E-6F4C-B74E-78D337656212}" destId="{0196CDCE-8F2D-9C41-8FD8-1DE6CFEFD342}" srcOrd="0" destOrd="0" presId="urn:microsoft.com/office/officeart/2005/8/layout/process5"/>
    <dgm:cxn modelId="{B384112C-93AE-0240-A2C9-713207DA2939}" type="presOf" srcId="{930A2FC2-9054-394A-AC23-0E967E1D924A}" destId="{08CBFBAD-1AF6-0C44-834C-AEC1CDB1592E}" srcOrd="0" destOrd="0" presId="urn:microsoft.com/office/officeart/2005/8/layout/process5"/>
    <dgm:cxn modelId="{2504772F-46C2-5046-8F67-174002490444}" type="presOf" srcId="{0DD6F51A-214E-0248-8171-5D18D037E054}" destId="{24E49C3D-C05E-644A-8C80-738CA2D946EC}" srcOrd="0" destOrd="0" presId="urn:microsoft.com/office/officeart/2005/8/layout/process5"/>
    <dgm:cxn modelId="{70D80237-1284-9443-AB3F-011FDB0FFBB5}" type="presOf" srcId="{0FDAA0DF-48DD-3D4B-99F4-275C2A652E9F}" destId="{3BFA9AE1-98A5-D140-9B32-0BD423C61E4F}" srcOrd="0" destOrd="0" presId="urn:microsoft.com/office/officeart/2005/8/layout/process5"/>
    <dgm:cxn modelId="{7188F83C-165F-7746-B921-225CD65F67C4}" srcId="{9F5038B6-FA09-9C42-86AF-59407F5DAFF5}" destId="{3200EE4E-51AE-5D47-AAFA-8EC8A3108FD4}" srcOrd="7" destOrd="0" parTransId="{F8BE9D46-BEDB-9A4A-9E0C-36A614D7E4BC}" sibTransId="{F5C9D45C-2651-2B4C-A280-CAA28AAC8CC8}"/>
    <dgm:cxn modelId="{F35E5F47-62FE-2D40-A23A-6161F74F07FD}" type="presOf" srcId="{3200EE4E-51AE-5D47-AAFA-8EC8A3108FD4}" destId="{B3261294-8FC8-AC4C-B501-DB718B2B849B}" srcOrd="0" destOrd="0" presId="urn:microsoft.com/office/officeart/2005/8/layout/process5"/>
    <dgm:cxn modelId="{E509A764-0067-2241-B0C3-BA93777DBCFC}" type="presOf" srcId="{E2CDFDBF-6756-4642-A12B-C8440BBCDB4E}" destId="{4723019E-5EF3-DF49-959E-6040190E5A40}" srcOrd="0" destOrd="0" presId="urn:microsoft.com/office/officeart/2005/8/layout/process5"/>
    <dgm:cxn modelId="{E929F165-F909-B54D-B426-2BA2FA6803B4}" srcId="{9F5038B6-FA09-9C42-86AF-59407F5DAFF5}" destId="{40702B66-ED32-DA4F-AF6C-AB6D7F83C930}" srcOrd="5" destOrd="0" parTransId="{931153FF-DC87-B34F-9A13-C097002C0006}" sibTransId="{E2CDFDBF-6756-4642-A12B-C8440BBCDB4E}"/>
    <dgm:cxn modelId="{756A9468-6316-B542-9864-FE60D53E95CA}" type="presOf" srcId="{EAB7B5C2-7E38-DA43-92A0-86042A18608D}" destId="{6301B30E-5249-9944-B25C-D0E19FD9CC77}" srcOrd="0" destOrd="0" presId="urn:microsoft.com/office/officeart/2005/8/layout/process5"/>
    <dgm:cxn modelId="{AC9FB46C-5CEF-D04B-95ED-2F110E96BABE}" type="presOf" srcId="{0DD6F51A-214E-0248-8171-5D18D037E054}" destId="{DC0A44C8-3C9F-9A4B-A772-4DA13E7E8D70}" srcOrd="1" destOrd="0" presId="urn:microsoft.com/office/officeart/2005/8/layout/process5"/>
    <dgm:cxn modelId="{7676F16E-A1A6-D544-B253-42D6DB7F8CC1}" type="presOf" srcId="{F314615F-51A6-EE4B-8A18-8B6263761E96}" destId="{725C56F2-BD52-1D46-A63D-2BA3F41F12C1}" srcOrd="0" destOrd="0" presId="urn:microsoft.com/office/officeart/2005/8/layout/process5"/>
    <dgm:cxn modelId="{2E357671-D0FC-F641-B734-AA566AFBBD6A}" type="presOf" srcId="{E2CDFDBF-6756-4642-A12B-C8440BBCDB4E}" destId="{9D3E0A0B-60D1-E24A-A276-20547A9AC628}" srcOrd="1" destOrd="0" presId="urn:microsoft.com/office/officeart/2005/8/layout/process5"/>
    <dgm:cxn modelId="{8E18BC77-15EF-A247-88F9-5E4D3A40F96A}" type="presOf" srcId="{40702B66-ED32-DA4F-AF6C-AB6D7F83C930}" destId="{BE52ACF9-D51B-7B4F-976C-E14503C92518}" srcOrd="0" destOrd="0" presId="urn:microsoft.com/office/officeart/2005/8/layout/process5"/>
    <dgm:cxn modelId="{BED6DD78-919B-DB45-A34E-8BF7C524ECB7}" type="presOf" srcId="{B59FEF7E-2286-D240-964A-034C4A49FAB2}" destId="{C8841D73-5012-884A-A491-183654A42C1E}" srcOrd="0" destOrd="0" presId="urn:microsoft.com/office/officeart/2005/8/layout/process5"/>
    <dgm:cxn modelId="{485EB383-36C0-7041-9559-CD65F867ED9A}" type="presOf" srcId="{2BFC7FF7-B9DD-9842-A987-1A256E0E5CED}" destId="{7FDBFB38-8079-8B41-B28C-0E29F85C3148}" srcOrd="1" destOrd="0" presId="urn:microsoft.com/office/officeart/2005/8/layout/process5"/>
    <dgm:cxn modelId="{95C2B792-952D-E540-899B-0A0F7A5A3DDF}" type="presOf" srcId="{620E9300-9501-F247-A0A4-A6534D5D054E}" destId="{C5DA54E1-830E-F442-BA28-609D00F3C183}" srcOrd="0" destOrd="0" presId="urn:microsoft.com/office/officeart/2005/8/layout/process5"/>
    <dgm:cxn modelId="{2DE99196-F510-8445-8C4F-99C6C714EBD0}" srcId="{9F5038B6-FA09-9C42-86AF-59407F5DAFF5}" destId="{F314615F-51A6-EE4B-8A18-8B6263761E96}" srcOrd="4" destOrd="0" parTransId="{B66A4689-3397-CF4C-A5DF-F5448C6424EF}" sibTransId="{620E9300-9501-F247-A0A4-A6534D5D054E}"/>
    <dgm:cxn modelId="{67B1C59C-91C8-1E4A-8847-FFE88B8F63E0}" type="presOf" srcId="{318B3556-6DD7-2347-B0D0-18714CAE9020}" destId="{82187E9D-821C-8B44-8692-CEE99BDA111D}" srcOrd="1" destOrd="0" presId="urn:microsoft.com/office/officeart/2005/8/layout/process5"/>
    <dgm:cxn modelId="{586E30A2-22CC-4841-AED1-7CFEAAEA2BBF}" type="presOf" srcId="{318B3556-6DD7-2347-B0D0-18714CAE9020}" destId="{CCD395A6-C650-8243-AFF0-D0AE13D74FF8}" srcOrd="0" destOrd="0" presId="urn:microsoft.com/office/officeart/2005/8/layout/process5"/>
    <dgm:cxn modelId="{EF1BDAAB-73E8-6148-A99C-132D305634A6}" type="presOf" srcId="{2BFC7FF7-B9DD-9842-A987-1A256E0E5CED}" destId="{E8F5DA2A-9DEE-1446-9C47-E6AB65373A18}" srcOrd="0" destOrd="0" presId="urn:microsoft.com/office/officeart/2005/8/layout/process5"/>
    <dgm:cxn modelId="{020713AC-3D52-9E48-B19A-6F087ED94E4C}" type="presOf" srcId="{22770AA9-644C-A440-9F5C-C4DCCD7F070D}" destId="{1D00E0C9-0919-1A40-ACA7-60047D859A66}" srcOrd="1" destOrd="0" presId="urn:microsoft.com/office/officeart/2005/8/layout/process5"/>
    <dgm:cxn modelId="{1D67BAAC-B10C-2843-A563-B113338A57F6}" srcId="{9F5038B6-FA09-9C42-86AF-59407F5DAFF5}" destId="{EAB7B5C2-7E38-DA43-92A0-86042A18608D}" srcOrd="3" destOrd="0" parTransId="{796417FF-FCBE-D449-BA1B-1B8807A29547}" sibTransId="{0DD6F51A-214E-0248-8171-5D18D037E054}"/>
    <dgm:cxn modelId="{962850AE-EC49-1C47-80DD-062D0FAD0D94}" srcId="{9F5038B6-FA09-9C42-86AF-59407F5DAFF5}" destId="{98DB2E52-4348-5C40-B7B6-47674D023AA9}" srcOrd="2" destOrd="0" parTransId="{F26884CA-B08C-E049-B292-EB0FF4E4025C}" sibTransId="{2BFC7FF7-B9DD-9842-A987-1A256E0E5CED}"/>
    <dgm:cxn modelId="{35D1F4BB-25EA-1E44-8369-98FDCBB36174}" type="presOf" srcId="{98DB2E52-4348-5C40-B7B6-47674D023AA9}" destId="{D3466989-EF7D-CC4A-92CE-46EF21086939}" srcOrd="0" destOrd="0" presId="urn:microsoft.com/office/officeart/2005/8/layout/process5"/>
    <dgm:cxn modelId="{E07D5BC2-775F-7E4D-B2AD-E3C8D706670E}" type="presOf" srcId="{0FDAA0DF-48DD-3D4B-99F4-275C2A652E9F}" destId="{AD3E4C14-6EBF-054F-B95A-9951A70BA1B6}" srcOrd="1" destOrd="0" presId="urn:microsoft.com/office/officeart/2005/8/layout/process5"/>
    <dgm:cxn modelId="{AE9B8FCA-EE42-BF40-8AB3-040D0A181515}" type="presOf" srcId="{9F5038B6-FA09-9C42-86AF-59407F5DAFF5}" destId="{4DC96EBD-FC91-D641-A480-26AD1095243A}" srcOrd="0" destOrd="0" presId="urn:microsoft.com/office/officeart/2005/8/layout/process5"/>
    <dgm:cxn modelId="{3ECA02D3-7900-5D4D-86B7-83A0761D7AAA}" type="presOf" srcId="{620E9300-9501-F247-A0A4-A6534D5D054E}" destId="{589C3937-C2C1-B24C-935D-47F7D3697493}" srcOrd="1" destOrd="0" presId="urn:microsoft.com/office/officeart/2005/8/layout/process5"/>
    <dgm:cxn modelId="{6B59B8E4-A5BA-7D44-89C9-87C6BEC88738}" srcId="{9F5038B6-FA09-9C42-86AF-59407F5DAFF5}" destId="{B59FEF7E-2286-D240-964A-034C4A49FAB2}" srcOrd="6" destOrd="0" parTransId="{2A41D851-5FDF-D04F-AEA1-33BDEB97C59E}" sibTransId="{318B3556-6DD7-2347-B0D0-18714CAE9020}"/>
    <dgm:cxn modelId="{5B712BEB-8C9B-0749-83B9-E478A8D4E543}" srcId="{9F5038B6-FA09-9C42-86AF-59407F5DAFF5}" destId="{75E2C756-F60E-6F4C-B74E-78D337656212}" srcOrd="1" destOrd="0" parTransId="{04F2134C-A067-2F4E-BD13-050C5F663C8C}" sibTransId="{0FDAA0DF-48DD-3D4B-99F4-275C2A652E9F}"/>
    <dgm:cxn modelId="{1C805DEB-A5D5-9D47-9C76-3FD39FDFF4B9}" type="presOf" srcId="{22770AA9-644C-A440-9F5C-C4DCCD7F070D}" destId="{01778BA0-7C58-B241-8E88-36480AD93B91}" srcOrd="0" destOrd="0" presId="urn:microsoft.com/office/officeart/2005/8/layout/process5"/>
    <dgm:cxn modelId="{8E2F850E-97E0-5645-93CE-70DB343C2907}" type="presParOf" srcId="{4DC96EBD-FC91-D641-A480-26AD1095243A}" destId="{08CBFBAD-1AF6-0C44-834C-AEC1CDB1592E}" srcOrd="0" destOrd="0" presId="urn:microsoft.com/office/officeart/2005/8/layout/process5"/>
    <dgm:cxn modelId="{1283FA86-1C1B-9D47-B601-938A342D9679}" type="presParOf" srcId="{4DC96EBD-FC91-D641-A480-26AD1095243A}" destId="{01778BA0-7C58-B241-8E88-36480AD93B91}" srcOrd="1" destOrd="0" presId="urn:microsoft.com/office/officeart/2005/8/layout/process5"/>
    <dgm:cxn modelId="{E62E9A87-1AE2-2A47-89E6-DBB80BAFE267}" type="presParOf" srcId="{01778BA0-7C58-B241-8E88-36480AD93B91}" destId="{1D00E0C9-0919-1A40-ACA7-60047D859A66}" srcOrd="0" destOrd="0" presId="urn:microsoft.com/office/officeart/2005/8/layout/process5"/>
    <dgm:cxn modelId="{588A0BE0-4EF2-E548-8C63-3CDAF5AC22DE}" type="presParOf" srcId="{4DC96EBD-FC91-D641-A480-26AD1095243A}" destId="{0196CDCE-8F2D-9C41-8FD8-1DE6CFEFD342}" srcOrd="2" destOrd="0" presId="urn:microsoft.com/office/officeart/2005/8/layout/process5"/>
    <dgm:cxn modelId="{A14D065A-A407-D244-84F1-1FEFFDFF1452}" type="presParOf" srcId="{4DC96EBD-FC91-D641-A480-26AD1095243A}" destId="{3BFA9AE1-98A5-D140-9B32-0BD423C61E4F}" srcOrd="3" destOrd="0" presId="urn:microsoft.com/office/officeart/2005/8/layout/process5"/>
    <dgm:cxn modelId="{E4032BDD-0A3D-2B4A-9D93-CC446B42D6EA}" type="presParOf" srcId="{3BFA9AE1-98A5-D140-9B32-0BD423C61E4F}" destId="{AD3E4C14-6EBF-054F-B95A-9951A70BA1B6}" srcOrd="0" destOrd="0" presId="urn:microsoft.com/office/officeart/2005/8/layout/process5"/>
    <dgm:cxn modelId="{250E39E0-0D40-8248-99AC-FE6C1C849588}" type="presParOf" srcId="{4DC96EBD-FC91-D641-A480-26AD1095243A}" destId="{D3466989-EF7D-CC4A-92CE-46EF21086939}" srcOrd="4" destOrd="0" presId="urn:microsoft.com/office/officeart/2005/8/layout/process5"/>
    <dgm:cxn modelId="{72A5C791-51CB-E246-8D64-2E3E350DA0D2}" type="presParOf" srcId="{4DC96EBD-FC91-D641-A480-26AD1095243A}" destId="{E8F5DA2A-9DEE-1446-9C47-E6AB65373A18}" srcOrd="5" destOrd="0" presId="urn:microsoft.com/office/officeart/2005/8/layout/process5"/>
    <dgm:cxn modelId="{AD72A27B-9B45-404F-878F-4E727DF8BD4A}" type="presParOf" srcId="{E8F5DA2A-9DEE-1446-9C47-E6AB65373A18}" destId="{7FDBFB38-8079-8B41-B28C-0E29F85C3148}" srcOrd="0" destOrd="0" presId="urn:microsoft.com/office/officeart/2005/8/layout/process5"/>
    <dgm:cxn modelId="{95F15C45-7EA6-624C-B7F9-9C72D45D25CD}" type="presParOf" srcId="{4DC96EBD-FC91-D641-A480-26AD1095243A}" destId="{6301B30E-5249-9944-B25C-D0E19FD9CC77}" srcOrd="6" destOrd="0" presId="urn:microsoft.com/office/officeart/2005/8/layout/process5"/>
    <dgm:cxn modelId="{6EE0DC6B-E09C-E746-9870-2C1E19D77DF5}" type="presParOf" srcId="{4DC96EBD-FC91-D641-A480-26AD1095243A}" destId="{24E49C3D-C05E-644A-8C80-738CA2D946EC}" srcOrd="7" destOrd="0" presId="urn:microsoft.com/office/officeart/2005/8/layout/process5"/>
    <dgm:cxn modelId="{CF859F91-25F0-1142-92BA-16514A83DA4A}" type="presParOf" srcId="{24E49C3D-C05E-644A-8C80-738CA2D946EC}" destId="{DC0A44C8-3C9F-9A4B-A772-4DA13E7E8D70}" srcOrd="0" destOrd="0" presId="urn:microsoft.com/office/officeart/2005/8/layout/process5"/>
    <dgm:cxn modelId="{4AEE902B-5B19-7848-9193-7DA2A8D7B153}" type="presParOf" srcId="{4DC96EBD-FC91-D641-A480-26AD1095243A}" destId="{725C56F2-BD52-1D46-A63D-2BA3F41F12C1}" srcOrd="8" destOrd="0" presId="urn:microsoft.com/office/officeart/2005/8/layout/process5"/>
    <dgm:cxn modelId="{D3DBC0AF-A15C-984A-A0A5-1D22B80B67B3}" type="presParOf" srcId="{4DC96EBD-FC91-D641-A480-26AD1095243A}" destId="{C5DA54E1-830E-F442-BA28-609D00F3C183}" srcOrd="9" destOrd="0" presId="urn:microsoft.com/office/officeart/2005/8/layout/process5"/>
    <dgm:cxn modelId="{2EEDCD85-2A36-A841-8150-35E1B61BF741}" type="presParOf" srcId="{C5DA54E1-830E-F442-BA28-609D00F3C183}" destId="{589C3937-C2C1-B24C-935D-47F7D3697493}" srcOrd="0" destOrd="0" presId="urn:microsoft.com/office/officeart/2005/8/layout/process5"/>
    <dgm:cxn modelId="{3A8D3219-8AAE-3A4F-AE58-D37259A714A8}" type="presParOf" srcId="{4DC96EBD-FC91-D641-A480-26AD1095243A}" destId="{BE52ACF9-D51B-7B4F-976C-E14503C92518}" srcOrd="10" destOrd="0" presId="urn:microsoft.com/office/officeart/2005/8/layout/process5"/>
    <dgm:cxn modelId="{17A068B6-3F08-DD49-A4C4-9A5E28D4F83C}" type="presParOf" srcId="{4DC96EBD-FC91-D641-A480-26AD1095243A}" destId="{4723019E-5EF3-DF49-959E-6040190E5A40}" srcOrd="11" destOrd="0" presId="urn:microsoft.com/office/officeart/2005/8/layout/process5"/>
    <dgm:cxn modelId="{EA2D021B-A318-8645-9BE3-D943DA1ACFAD}" type="presParOf" srcId="{4723019E-5EF3-DF49-959E-6040190E5A40}" destId="{9D3E0A0B-60D1-E24A-A276-20547A9AC628}" srcOrd="0" destOrd="0" presId="urn:microsoft.com/office/officeart/2005/8/layout/process5"/>
    <dgm:cxn modelId="{5072E440-1879-7A41-B3D6-ABF37E7AF32F}" type="presParOf" srcId="{4DC96EBD-FC91-D641-A480-26AD1095243A}" destId="{C8841D73-5012-884A-A491-183654A42C1E}" srcOrd="12" destOrd="0" presId="urn:microsoft.com/office/officeart/2005/8/layout/process5"/>
    <dgm:cxn modelId="{D42A84E6-1025-6741-8723-935BC5D8BD3E}" type="presParOf" srcId="{4DC96EBD-FC91-D641-A480-26AD1095243A}" destId="{CCD395A6-C650-8243-AFF0-D0AE13D74FF8}" srcOrd="13" destOrd="0" presId="urn:microsoft.com/office/officeart/2005/8/layout/process5"/>
    <dgm:cxn modelId="{9ADEAB3A-0CD7-9646-ACF7-72F55F57C32A}" type="presParOf" srcId="{CCD395A6-C650-8243-AFF0-D0AE13D74FF8}" destId="{82187E9D-821C-8B44-8692-CEE99BDA111D}" srcOrd="0" destOrd="0" presId="urn:microsoft.com/office/officeart/2005/8/layout/process5"/>
    <dgm:cxn modelId="{3D9F6D7B-AAF2-104B-BB5D-5B3B2C1A8DB5}" type="presParOf" srcId="{4DC96EBD-FC91-D641-A480-26AD1095243A}" destId="{B3261294-8FC8-AC4C-B501-DB718B2B849B}" srcOrd="14" destOrd="0" presId="urn:microsoft.com/office/officeart/2005/8/layout/process5"/>
  </dgm:cxnLst>
  <dgm:bg>
    <a:no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CBFBAD-1AF6-0C44-834C-AEC1CDB1592E}">
      <dsp:nvSpPr>
        <dsp:cNvPr id="0" name=""/>
        <dsp:cNvSpPr/>
      </dsp:nvSpPr>
      <dsp:spPr>
        <a:xfrm>
          <a:off x="3498" y="714996"/>
          <a:ext cx="1529703" cy="917821"/>
        </a:xfrm>
        <a:prstGeom prst="roundRect">
          <a:avLst>
            <a:gd name="adj" fmla="val 10000"/>
          </a:avLst>
        </a:prstGeom>
        <a:solidFill>
          <a:srgbClr val="DB182B"/>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kern="1200" dirty="0"/>
            <a:t>Initial assessment </a:t>
          </a:r>
        </a:p>
      </dsp:txBody>
      <dsp:txXfrm>
        <a:off x="30380" y="741878"/>
        <a:ext cx="1475939" cy="864057"/>
      </dsp:txXfrm>
    </dsp:sp>
    <dsp:sp modelId="{01778BA0-7C58-B241-8E88-36480AD93B91}">
      <dsp:nvSpPr>
        <dsp:cNvPr id="0" name=""/>
        <dsp:cNvSpPr/>
      </dsp:nvSpPr>
      <dsp:spPr>
        <a:xfrm>
          <a:off x="1667815" y="984224"/>
          <a:ext cx="324297" cy="379366"/>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1667815" y="1060097"/>
        <a:ext cx="227008" cy="227620"/>
      </dsp:txXfrm>
    </dsp:sp>
    <dsp:sp modelId="{0196CDCE-8F2D-9C41-8FD8-1DE6CFEFD342}">
      <dsp:nvSpPr>
        <dsp:cNvPr id="0" name=""/>
        <dsp:cNvSpPr/>
      </dsp:nvSpPr>
      <dsp:spPr>
        <a:xfrm>
          <a:off x="2145083" y="714996"/>
          <a:ext cx="1529703" cy="917821"/>
        </a:xfrm>
        <a:prstGeom prst="roundRect">
          <a:avLst>
            <a:gd name="adj" fmla="val 10000"/>
          </a:avLst>
        </a:prstGeom>
        <a:solidFill>
          <a:srgbClr val="DB182B"/>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t>Triage</a:t>
          </a:r>
          <a:endParaRPr lang="en-US" sz="1600" kern="1200" dirty="0"/>
        </a:p>
      </dsp:txBody>
      <dsp:txXfrm>
        <a:off x="2171965" y="741878"/>
        <a:ext cx="1475939" cy="864057"/>
      </dsp:txXfrm>
    </dsp:sp>
    <dsp:sp modelId="{3BFA9AE1-98A5-D140-9B32-0BD423C61E4F}">
      <dsp:nvSpPr>
        <dsp:cNvPr id="0" name=""/>
        <dsp:cNvSpPr/>
      </dsp:nvSpPr>
      <dsp:spPr>
        <a:xfrm>
          <a:off x="3809400" y="984224"/>
          <a:ext cx="324297" cy="379366"/>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809400" y="1060097"/>
        <a:ext cx="227008" cy="227620"/>
      </dsp:txXfrm>
    </dsp:sp>
    <dsp:sp modelId="{D3466989-EF7D-CC4A-92CE-46EF21086939}">
      <dsp:nvSpPr>
        <dsp:cNvPr id="0" name=""/>
        <dsp:cNvSpPr/>
      </dsp:nvSpPr>
      <dsp:spPr>
        <a:xfrm>
          <a:off x="4286667" y="714996"/>
          <a:ext cx="1529703" cy="917821"/>
        </a:xfrm>
        <a:prstGeom prst="roundRect">
          <a:avLst>
            <a:gd name="adj" fmla="val 10000"/>
          </a:avLst>
        </a:prstGeom>
        <a:solidFill>
          <a:srgbClr val="DB182B"/>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t>In-person Evaluation</a:t>
          </a:r>
          <a:endParaRPr lang="en-US" sz="1600" kern="1200" dirty="0"/>
        </a:p>
      </dsp:txBody>
      <dsp:txXfrm>
        <a:off x="4313549" y="741878"/>
        <a:ext cx="1475939" cy="864057"/>
      </dsp:txXfrm>
    </dsp:sp>
    <dsp:sp modelId="{E8F5DA2A-9DEE-1446-9C47-E6AB65373A18}">
      <dsp:nvSpPr>
        <dsp:cNvPr id="0" name=""/>
        <dsp:cNvSpPr/>
      </dsp:nvSpPr>
      <dsp:spPr>
        <a:xfrm>
          <a:off x="5950984" y="984224"/>
          <a:ext cx="324297" cy="379366"/>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5950984" y="1060097"/>
        <a:ext cx="227008" cy="227620"/>
      </dsp:txXfrm>
    </dsp:sp>
    <dsp:sp modelId="{6301B30E-5249-9944-B25C-D0E19FD9CC77}">
      <dsp:nvSpPr>
        <dsp:cNvPr id="0" name=""/>
        <dsp:cNvSpPr/>
      </dsp:nvSpPr>
      <dsp:spPr>
        <a:xfrm>
          <a:off x="6428252" y="714996"/>
          <a:ext cx="1529703" cy="917821"/>
        </a:xfrm>
        <a:prstGeom prst="roundRect">
          <a:avLst>
            <a:gd name="adj" fmla="val 10000"/>
          </a:avLst>
        </a:prstGeom>
        <a:solidFill>
          <a:srgbClr val="DB182B"/>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a:t>Diagnostic Tests</a:t>
          </a:r>
          <a:endParaRPr lang="en-US" sz="1600" kern="1200" dirty="0"/>
        </a:p>
      </dsp:txBody>
      <dsp:txXfrm>
        <a:off x="6455134" y="741878"/>
        <a:ext cx="1475939" cy="864057"/>
      </dsp:txXfrm>
    </dsp:sp>
    <dsp:sp modelId="{24E49C3D-C05E-644A-8C80-738CA2D946EC}">
      <dsp:nvSpPr>
        <dsp:cNvPr id="0" name=""/>
        <dsp:cNvSpPr/>
      </dsp:nvSpPr>
      <dsp:spPr>
        <a:xfrm rot="5400000">
          <a:off x="7030955" y="1739897"/>
          <a:ext cx="324297" cy="379366"/>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5400000">
        <a:off x="7079294" y="1767432"/>
        <a:ext cx="227620" cy="227008"/>
      </dsp:txXfrm>
    </dsp:sp>
    <dsp:sp modelId="{725C56F2-BD52-1D46-A63D-2BA3F41F12C1}">
      <dsp:nvSpPr>
        <dsp:cNvPr id="0" name=""/>
        <dsp:cNvSpPr/>
      </dsp:nvSpPr>
      <dsp:spPr>
        <a:xfrm>
          <a:off x="6428252" y="2244699"/>
          <a:ext cx="1529703" cy="917821"/>
        </a:xfrm>
        <a:prstGeom prst="roundRect">
          <a:avLst>
            <a:gd name="adj" fmla="val 10000"/>
          </a:avLst>
        </a:prstGeom>
        <a:solidFill>
          <a:srgbClr val="DB182B"/>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t>Treatment Plan</a:t>
          </a:r>
          <a:endParaRPr lang="en-US" sz="1600" kern="1200" dirty="0"/>
        </a:p>
      </dsp:txBody>
      <dsp:txXfrm>
        <a:off x="6455134" y="2271581"/>
        <a:ext cx="1475939" cy="864057"/>
      </dsp:txXfrm>
    </dsp:sp>
    <dsp:sp modelId="{C5DA54E1-830E-F442-BA28-609D00F3C183}">
      <dsp:nvSpPr>
        <dsp:cNvPr id="0" name=""/>
        <dsp:cNvSpPr/>
      </dsp:nvSpPr>
      <dsp:spPr>
        <a:xfrm rot="10800000">
          <a:off x="5969341" y="2513927"/>
          <a:ext cx="324297" cy="379366"/>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6066630" y="2589800"/>
        <a:ext cx="227008" cy="227620"/>
      </dsp:txXfrm>
    </dsp:sp>
    <dsp:sp modelId="{BE52ACF9-D51B-7B4F-976C-E14503C92518}">
      <dsp:nvSpPr>
        <dsp:cNvPr id="0" name=""/>
        <dsp:cNvSpPr/>
      </dsp:nvSpPr>
      <dsp:spPr>
        <a:xfrm>
          <a:off x="4286667" y="2244699"/>
          <a:ext cx="1529703" cy="917821"/>
        </a:xfrm>
        <a:prstGeom prst="roundRect">
          <a:avLst>
            <a:gd name="adj" fmla="val 10000"/>
          </a:avLst>
        </a:prstGeom>
        <a:solidFill>
          <a:srgbClr val="DB182B"/>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a:t>Monitoring and Follow-up</a:t>
          </a:r>
          <a:endParaRPr lang="en-US" sz="1600" kern="1200"/>
        </a:p>
      </dsp:txBody>
      <dsp:txXfrm>
        <a:off x="4313549" y="2271581"/>
        <a:ext cx="1475939" cy="864057"/>
      </dsp:txXfrm>
    </dsp:sp>
    <dsp:sp modelId="{4723019E-5EF3-DF49-959E-6040190E5A40}">
      <dsp:nvSpPr>
        <dsp:cNvPr id="0" name=""/>
        <dsp:cNvSpPr/>
      </dsp:nvSpPr>
      <dsp:spPr>
        <a:xfrm rot="10800000">
          <a:off x="3827756" y="2513927"/>
          <a:ext cx="324297" cy="379366"/>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3925045" y="2589800"/>
        <a:ext cx="227008" cy="227620"/>
      </dsp:txXfrm>
    </dsp:sp>
    <dsp:sp modelId="{C8841D73-5012-884A-A491-183654A42C1E}">
      <dsp:nvSpPr>
        <dsp:cNvPr id="0" name=""/>
        <dsp:cNvSpPr/>
      </dsp:nvSpPr>
      <dsp:spPr>
        <a:xfrm>
          <a:off x="2145083" y="2244699"/>
          <a:ext cx="1529703" cy="917821"/>
        </a:xfrm>
        <a:prstGeom prst="roundRect">
          <a:avLst>
            <a:gd name="adj" fmla="val 10000"/>
          </a:avLst>
        </a:prstGeom>
        <a:solidFill>
          <a:srgbClr val="DB182B"/>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dirty="0"/>
            <a:t>Referral to Specialist</a:t>
          </a:r>
          <a:endParaRPr lang="en-US" sz="1600" kern="1200" dirty="0"/>
        </a:p>
      </dsp:txBody>
      <dsp:txXfrm>
        <a:off x="2171965" y="2271581"/>
        <a:ext cx="1475939" cy="864057"/>
      </dsp:txXfrm>
    </dsp:sp>
    <dsp:sp modelId="{CCD395A6-C650-8243-AFF0-D0AE13D74FF8}">
      <dsp:nvSpPr>
        <dsp:cNvPr id="0" name=""/>
        <dsp:cNvSpPr/>
      </dsp:nvSpPr>
      <dsp:spPr>
        <a:xfrm rot="10800000">
          <a:off x="1686172" y="2513927"/>
          <a:ext cx="324297" cy="379366"/>
        </a:xfrm>
        <a:prstGeom prst="rightArrow">
          <a:avLst>
            <a:gd name="adj1" fmla="val 60000"/>
            <a:gd name="adj2" fmla="val 50000"/>
          </a:avLst>
        </a:prstGeom>
        <a:solidFill>
          <a:schemeClr val="accent1">
            <a:tint val="60000"/>
            <a:hueOff val="0"/>
            <a:satOff val="0"/>
            <a:lumOff val="0"/>
            <a:alphaOff val="0"/>
          </a:scheme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1783461" y="2589800"/>
        <a:ext cx="227008" cy="227620"/>
      </dsp:txXfrm>
    </dsp:sp>
    <dsp:sp modelId="{B3261294-8FC8-AC4C-B501-DB718B2B849B}">
      <dsp:nvSpPr>
        <dsp:cNvPr id="0" name=""/>
        <dsp:cNvSpPr/>
      </dsp:nvSpPr>
      <dsp:spPr>
        <a:xfrm>
          <a:off x="3498" y="2244699"/>
          <a:ext cx="1529703" cy="917821"/>
        </a:xfrm>
        <a:prstGeom prst="roundRect">
          <a:avLst>
            <a:gd name="adj" fmla="val 10000"/>
          </a:avLst>
        </a:prstGeom>
        <a:solidFill>
          <a:srgbClr val="DB182B"/>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b="1" i="0" kern="1200"/>
            <a:t>Documentation and Follow-up Care</a:t>
          </a:r>
          <a:endParaRPr lang="en-US" sz="1600" kern="1200" dirty="0"/>
        </a:p>
      </dsp:txBody>
      <dsp:txXfrm>
        <a:off x="30380" y="2271581"/>
        <a:ext cx="1475939" cy="864057"/>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5FE22EE-A2B1-0A40-8F04-A06EE0141CD8}"/>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id="{CE5E371E-ED29-AE47-81E9-625B202421CD}"/>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endParaRPr lang="en-US" altLang="x-none"/>
          </a:p>
        </p:txBody>
      </p:sp>
      <p:sp>
        <p:nvSpPr>
          <p:cNvPr id="4" name="Footer Placeholder 3">
            <a:extLst>
              <a:ext uri="{FF2B5EF4-FFF2-40B4-BE49-F238E27FC236}">
                <a16:creationId xmlns:a16="http://schemas.microsoft.com/office/drawing/2014/main" id="{F3BF2FAC-91B8-9947-9F8D-CFB4034F60E2}"/>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5" name="Slide Number Placeholder 4">
            <a:extLst>
              <a:ext uri="{FF2B5EF4-FFF2-40B4-BE49-F238E27FC236}">
                <a16:creationId xmlns:a16="http://schemas.microsoft.com/office/drawing/2014/main" id="{8203CE18-8A17-5C49-B768-D14EF4BB638B}"/>
              </a:ext>
            </a:extLst>
          </p:cNvPr>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ea typeface="+mn-ea"/>
                <a:cs typeface="+mn-cs"/>
              </a:defRPr>
            </a:lvl1pPr>
          </a:lstStyle>
          <a:p>
            <a:pPr>
              <a:defRPr/>
            </a:pPr>
            <a:r>
              <a:rPr lang="en-US" altLang="x-none"/>
              <a:t>IE 5617</a:t>
            </a:r>
            <a:br>
              <a:rPr lang="en-US" altLang="x-none"/>
            </a:br>
            <a:r>
              <a:rPr lang="en-US" altLang="x-none"/>
              <a:t>Graduate Project </a:t>
            </a: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handoutMaster>
</file>

<file path=ppt/media/image1.jp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6C00E21-D726-6242-A4C5-8B00C13A3042}"/>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3" name="Date Placeholder 2">
            <a:extLst>
              <a:ext uri="{FF2B5EF4-FFF2-40B4-BE49-F238E27FC236}">
                <a16:creationId xmlns:a16="http://schemas.microsoft.com/office/drawing/2014/main" id="{3B452BB5-DC68-4147-A690-E314579FD2F3}"/>
              </a:ext>
            </a:extLst>
          </p:cNvPr>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endParaRPr lang="en-US" altLang="x-none"/>
          </a:p>
        </p:txBody>
      </p:sp>
      <p:sp>
        <p:nvSpPr>
          <p:cNvPr id="4" name="Slide Image Placeholder 3">
            <a:extLst>
              <a:ext uri="{FF2B5EF4-FFF2-40B4-BE49-F238E27FC236}">
                <a16:creationId xmlns:a16="http://schemas.microsoft.com/office/drawing/2014/main" id="{1E7DBA2A-1AEE-794D-B2B4-552B055DAD2B}"/>
              </a:ext>
            </a:extLst>
          </p:cNvPr>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FC186364-C6BB-3246-8C3B-8B8AFD22E6DB}"/>
              </a:ext>
            </a:extLst>
          </p:cNvPr>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2FE57BB9-9260-8E49-8F22-67B67263DE03}"/>
              </a:ext>
            </a:extLst>
          </p:cNvPr>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id="{C4201DDB-B163-E145-B7FB-194648E97BFB}"/>
              </a:ext>
            </a:extLst>
          </p:cNvPr>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charset="0"/>
                <a:ea typeface="ＭＳ Ｐゴシック" charset="-128"/>
              </a:defRPr>
            </a:lvl1pPr>
          </a:lstStyle>
          <a:p>
            <a:pPr>
              <a:defRPr/>
            </a:pPr>
            <a:fld id="{262CCA37-0491-4F88-ACDB-605786798913}" type="slidenum">
              <a:rPr lang="en-US" altLang="x-none"/>
              <a:pPr>
                <a:defRPr/>
              </a:pPr>
              <a:t>‹#›</a:t>
            </a:fld>
            <a:endParaRPr lang="en-US" altLang="x-none"/>
          </a:p>
        </p:txBody>
      </p:sp>
    </p:spTree>
  </p:cSld>
  <p:clrMap bg1="lt1" tx1="dk1" bg2="lt2" tx2="dk2" accent1="accent1" accent2="accent2" accent3="accent3" accent4="accent4" accent5="accent5" accent6="accent6" hlink="hlink" folHlink="folHlink"/>
  <p:hf hdr="0" ftr="0" dt="0"/>
  <p:notesStyle>
    <a:lvl1pPr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ＭＳ Ｐゴシック" pitchFamily="-105"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0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262CCA37-0491-4F88-ACDB-605786798913}" type="slidenum">
              <a:rPr lang="en-US" altLang="x-none" smtClean="0"/>
              <a:pPr>
                <a:defRPr/>
              </a:pPr>
              <a:t>2</a:t>
            </a:fld>
            <a:endParaRPr lang="en-US" altLang="x-none"/>
          </a:p>
        </p:txBody>
      </p:sp>
    </p:spTree>
    <p:extLst>
      <p:ext uri="{BB962C8B-B14F-4D97-AF65-F5344CB8AC3E}">
        <p14:creationId xmlns:p14="http://schemas.microsoft.com/office/powerpoint/2010/main" val="37364086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lgn="ctr">
              <a:defRPr b="1"/>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rgbClr val="6D6D6B"/>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a:extLst>
              <a:ext uri="{FF2B5EF4-FFF2-40B4-BE49-F238E27FC236}">
                <a16:creationId xmlns:a16="http://schemas.microsoft.com/office/drawing/2014/main" id="{B616A8BF-0880-4C61-A492-0D102F67888E}"/>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5" name="Footer Placeholder 4">
            <a:extLst>
              <a:ext uri="{FF2B5EF4-FFF2-40B4-BE49-F238E27FC236}">
                <a16:creationId xmlns:a16="http://schemas.microsoft.com/office/drawing/2014/main" id="{82814BD7-4F31-469B-8917-36DA7A69BFFD}"/>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FD61DC48-B933-44EC-8A94-35D8ACC85C54}"/>
              </a:ext>
            </a:extLst>
          </p:cNvPr>
          <p:cNvSpPr>
            <a:spLocks noGrp="1"/>
          </p:cNvSpPr>
          <p:nvPr>
            <p:ph type="sldNum" sz="quarter" idx="12"/>
          </p:nvPr>
        </p:nvSpPr>
        <p:spPr/>
        <p:txBody>
          <a:bodyPr/>
          <a:lstStyle>
            <a:lvl1pPr>
              <a:defRPr/>
            </a:lvl1pPr>
          </a:lstStyle>
          <a:p>
            <a:pPr>
              <a:defRPr/>
            </a:pPr>
            <a:fld id="{97269BB5-6EAB-4753-B1DD-7FD817689FEB}" type="slidenum">
              <a:rPr lang="en-US" altLang="x-none"/>
              <a:pPr>
                <a:defRPr/>
              </a:pPr>
              <a:t>‹#›</a:t>
            </a:fld>
            <a:endParaRPr lang="en-US" altLang="x-none">
              <a:solidFill>
                <a:srgbClr val="88A44D"/>
              </a:solidFill>
            </a:endParaRPr>
          </a:p>
        </p:txBody>
      </p:sp>
    </p:spTree>
    <p:extLst>
      <p:ext uri="{BB962C8B-B14F-4D97-AF65-F5344CB8AC3E}">
        <p14:creationId xmlns:p14="http://schemas.microsoft.com/office/powerpoint/2010/main" val="2880587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329C9F-C38F-47BA-9951-EA6920F406C0}"/>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5" name="Footer Placeholder 4">
            <a:extLst>
              <a:ext uri="{FF2B5EF4-FFF2-40B4-BE49-F238E27FC236}">
                <a16:creationId xmlns:a16="http://schemas.microsoft.com/office/drawing/2014/main" id="{2264F1D0-D5FC-4C9D-85AC-3A0F1508E6C1}"/>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647F4EEF-83D5-4F82-9E33-44DB38EB10F9}"/>
              </a:ext>
            </a:extLst>
          </p:cNvPr>
          <p:cNvSpPr>
            <a:spLocks noGrp="1"/>
          </p:cNvSpPr>
          <p:nvPr>
            <p:ph type="sldNum" sz="quarter" idx="12"/>
          </p:nvPr>
        </p:nvSpPr>
        <p:spPr/>
        <p:txBody>
          <a:bodyPr/>
          <a:lstStyle>
            <a:lvl1pPr>
              <a:defRPr/>
            </a:lvl1pPr>
          </a:lstStyle>
          <a:p>
            <a:pPr>
              <a:defRPr/>
            </a:pPr>
            <a:fld id="{EA8F87A5-43EC-480A-A3EF-7B71805DDE15}" type="slidenum">
              <a:rPr lang="en-US" altLang="x-none"/>
              <a:pPr>
                <a:defRPr/>
              </a:pPr>
              <a:t>‹#›</a:t>
            </a:fld>
            <a:endParaRPr lang="en-US" altLang="x-none"/>
          </a:p>
        </p:txBody>
      </p:sp>
    </p:spTree>
    <p:extLst>
      <p:ext uri="{BB962C8B-B14F-4D97-AF65-F5344CB8AC3E}">
        <p14:creationId xmlns:p14="http://schemas.microsoft.com/office/powerpoint/2010/main" val="24921013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F55CD9-0D88-4A5B-8D19-E0BD3EC9CBA6}"/>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5" name="Footer Placeholder 4">
            <a:extLst>
              <a:ext uri="{FF2B5EF4-FFF2-40B4-BE49-F238E27FC236}">
                <a16:creationId xmlns:a16="http://schemas.microsoft.com/office/drawing/2014/main" id="{9DDB0BE1-EB51-4307-97C4-06F05BF38CF2}"/>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58BBA4E1-3850-4371-994B-570D3CB3F5B6}"/>
              </a:ext>
            </a:extLst>
          </p:cNvPr>
          <p:cNvSpPr>
            <a:spLocks noGrp="1"/>
          </p:cNvSpPr>
          <p:nvPr>
            <p:ph type="sldNum" sz="quarter" idx="12"/>
          </p:nvPr>
        </p:nvSpPr>
        <p:spPr/>
        <p:txBody>
          <a:bodyPr/>
          <a:lstStyle>
            <a:lvl1pPr>
              <a:defRPr/>
            </a:lvl1pPr>
          </a:lstStyle>
          <a:p>
            <a:pPr>
              <a:defRPr/>
            </a:pPr>
            <a:fld id="{BADFA337-3B53-4DD8-807A-EFDA6F68D8F3}" type="slidenum">
              <a:rPr lang="en-US" altLang="x-none"/>
              <a:pPr>
                <a:defRPr/>
              </a:pPr>
              <a:t>‹#›</a:t>
            </a:fld>
            <a:endParaRPr lang="en-US" altLang="x-none"/>
          </a:p>
        </p:txBody>
      </p:sp>
    </p:spTree>
    <p:extLst>
      <p:ext uri="{BB962C8B-B14F-4D97-AF65-F5344CB8AC3E}">
        <p14:creationId xmlns:p14="http://schemas.microsoft.com/office/powerpoint/2010/main" val="3032209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1B6BFC5-EAE3-4686-83C4-3D15B8FAF32B}"/>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5" name="Footer Placeholder 4">
            <a:extLst>
              <a:ext uri="{FF2B5EF4-FFF2-40B4-BE49-F238E27FC236}">
                <a16:creationId xmlns:a16="http://schemas.microsoft.com/office/drawing/2014/main" id="{1D32B799-E632-4AA2-A2D4-F032ECF2FD99}"/>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BCDA9AC7-58F3-49CF-BA5A-6E2ACD395137}"/>
              </a:ext>
            </a:extLst>
          </p:cNvPr>
          <p:cNvSpPr>
            <a:spLocks noGrp="1"/>
          </p:cNvSpPr>
          <p:nvPr>
            <p:ph type="sldNum" sz="quarter" idx="12"/>
          </p:nvPr>
        </p:nvSpPr>
        <p:spPr/>
        <p:txBody>
          <a:bodyPr/>
          <a:lstStyle>
            <a:lvl1pPr>
              <a:defRPr/>
            </a:lvl1pPr>
          </a:lstStyle>
          <a:p>
            <a:pPr>
              <a:defRPr/>
            </a:pPr>
            <a:fld id="{8FBC90D9-F1F8-4541-9BCA-BB800019663C}" type="slidenum">
              <a:rPr lang="en-US" altLang="x-none"/>
              <a:pPr>
                <a:defRPr/>
              </a:pPr>
              <a:t>‹#›</a:t>
            </a:fld>
            <a:endParaRPr lang="en-US" altLang="x-none"/>
          </a:p>
        </p:txBody>
      </p:sp>
    </p:spTree>
    <p:extLst>
      <p:ext uri="{BB962C8B-B14F-4D97-AF65-F5344CB8AC3E}">
        <p14:creationId xmlns:p14="http://schemas.microsoft.com/office/powerpoint/2010/main" val="24477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rgbClr val="6D6D6B"/>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45EAB7AC-EC58-439A-A3C5-0299EACEB47D}"/>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5" name="Footer Placeholder 4">
            <a:extLst>
              <a:ext uri="{FF2B5EF4-FFF2-40B4-BE49-F238E27FC236}">
                <a16:creationId xmlns:a16="http://schemas.microsoft.com/office/drawing/2014/main" id="{ABEBD4F0-BDA6-4531-86C4-0C79D02D3BF1}"/>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6" name="Slide Number Placeholder 5">
            <a:extLst>
              <a:ext uri="{FF2B5EF4-FFF2-40B4-BE49-F238E27FC236}">
                <a16:creationId xmlns:a16="http://schemas.microsoft.com/office/drawing/2014/main" id="{1C13F3AB-75AC-4454-95B8-26E09E4E12D1}"/>
              </a:ext>
            </a:extLst>
          </p:cNvPr>
          <p:cNvSpPr>
            <a:spLocks noGrp="1"/>
          </p:cNvSpPr>
          <p:nvPr>
            <p:ph type="sldNum" sz="quarter" idx="12"/>
          </p:nvPr>
        </p:nvSpPr>
        <p:spPr/>
        <p:txBody>
          <a:bodyPr/>
          <a:lstStyle>
            <a:lvl1pPr>
              <a:defRPr/>
            </a:lvl1pPr>
          </a:lstStyle>
          <a:p>
            <a:pPr>
              <a:defRPr/>
            </a:pPr>
            <a:fld id="{5E0A8DBB-2342-467E-9B8C-17165440B64D}" type="slidenum">
              <a:rPr lang="en-US" altLang="x-none"/>
              <a:pPr>
                <a:defRPr/>
              </a:pPr>
              <a:t>‹#›</a:t>
            </a:fld>
            <a:endParaRPr lang="en-US" altLang="x-none"/>
          </a:p>
        </p:txBody>
      </p:sp>
    </p:spTree>
    <p:extLst>
      <p:ext uri="{BB962C8B-B14F-4D97-AF65-F5344CB8AC3E}">
        <p14:creationId xmlns:p14="http://schemas.microsoft.com/office/powerpoint/2010/main" val="323672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4AFD7E6-AA57-4889-BDB8-EACD6C331591}"/>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6" name="Footer Placeholder 5">
            <a:extLst>
              <a:ext uri="{FF2B5EF4-FFF2-40B4-BE49-F238E27FC236}">
                <a16:creationId xmlns:a16="http://schemas.microsoft.com/office/drawing/2014/main" id="{BF3CA28F-161E-4E6C-9DD6-608AA68C327D}"/>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dirty="0"/>
          </a:p>
        </p:txBody>
      </p:sp>
      <p:sp>
        <p:nvSpPr>
          <p:cNvPr id="7" name="Slide Number Placeholder 6">
            <a:extLst>
              <a:ext uri="{FF2B5EF4-FFF2-40B4-BE49-F238E27FC236}">
                <a16:creationId xmlns:a16="http://schemas.microsoft.com/office/drawing/2014/main" id="{F64292F1-B514-4887-AD2D-540058CAC5F7}"/>
              </a:ext>
            </a:extLst>
          </p:cNvPr>
          <p:cNvSpPr>
            <a:spLocks noGrp="1"/>
          </p:cNvSpPr>
          <p:nvPr>
            <p:ph type="sldNum" sz="quarter" idx="12"/>
          </p:nvPr>
        </p:nvSpPr>
        <p:spPr/>
        <p:txBody>
          <a:bodyPr/>
          <a:lstStyle>
            <a:lvl1pPr>
              <a:defRPr/>
            </a:lvl1pPr>
          </a:lstStyle>
          <a:p>
            <a:pPr>
              <a:defRPr/>
            </a:pPr>
            <a:fld id="{B179E7C7-4E86-4A03-B17E-362E8C17F522}" type="slidenum">
              <a:rPr lang="en-US" altLang="x-none"/>
              <a:pPr>
                <a:defRPr/>
              </a:pPr>
              <a:t>‹#›</a:t>
            </a:fld>
            <a:endParaRPr lang="en-US" altLang="x-none"/>
          </a:p>
        </p:txBody>
      </p:sp>
    </p:spTree>
    <p:extLst>
      <p:ext uri="{BB962C8B-B14F-4D97-AF65-F5344CB8AC3E}">
        <p14:creationId xmlns:p14="http://schemas.microsoft.com/office/powerpoint/2010/main" val="5892665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152B34F-2997-4B59-BF49-A4CF1247326C}"/>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8" name="Footer Placeholder 7">
            <a:extLst>
              <a:ext uri="{FF2B5EF4-FFF2-40B4-BE49-F238E27FC236}">
                <a16:creationId xmlns:a16="http://schemas.microsoft.com/office/drawing/2014/main" id="{B6283815-0786-48B7-B064-6061950A7CF0}"/>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9" name="Slide Number Placeholder 8">
            <a:extLst>
              <a:ext uri="{FF2B5EF4-FFF2-40B4-BE49-F238E27FC236}">
                <a16:creationId xmlns:a16="http://schemas.microsoft.com/office/drawing/2014/main" id="{3B696097-C8BD-44C6-A74A-CFAE71219B30}"/>
              </a:ext>
            </a:extLst>
          </p:cNvPr>
          <p:cNvSpPr>
            <a:spLocks noGrp="1"/>
          </p:cNvSpPr>
          <p:nvPr>
            <p:ph type="sldNum" sz="quarter" idx="12"/>
          </p:nvPr>
        </p:nvSpPr>
        <p:spPr/>
        <p:txBody>
          <a:bodyPr/>
          <a:lstStyle>
            <a:lvl1pPr>
              <a:defRPr/>
            </a:lvl1pPr>
          </a:lstStyle>
          <a:p>
            <a:pPr>
              <a:defRPr/>
            </a:pPr>
            <a:fld id="{C0C964E7-239F-4166-A7CB-1C5691FB3A0C}" type="slidenum">
              <a:rPr lang="en-US" altLang="x-none"/>
              <a:pPr>
                <a:defRPr/>
              </a:pPr>
              <a:t>‹#›</a:t>
            </a:fld>
            <a:endParaRPr lang="en-US" altLang="x-none"/>
          </a:p>
        </p:txBody>
      </p:sp>
    </p:spTree>
    <p:extLst>
      <p:ext uri="{BB962C8B-B14F-4D97-AF65-F5344CB8AC3E}">
        <p14:creationId xmlns:p14="http://schemas.microsoft.com/office/powerpoint/2010/main" val="1739357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0267F63-5EFC-46EC-9A31-56C8077A16F0}"/>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4" name="Footer Placeholder 3">
            <a:extLst>
              <a:ext uri="{FF2B5EF4-FFF2-40B4-BE49-F238E27FC236}">
                <a16:creationId xmlns:a16="http://schemas.microsoft.com/office/drawing/2014/main" id="{04701EA7-A2C5-40D2-B807-F3870BC3B30D}"/>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5" name="Slide Number Placeholder 4">
            <a:extLst>
              <a:ext uri="{FF2B5EF4-FFF2-40B4-BE49-F238E27FC236}">
                <a16:creationId xmlns:a16="http://schemas.microsoft.com/office/drawing/2014/main" id="{AB4D74CF-C6F9-4E27-B3CC-3300512B07C4}"/>
              </a:ext>
            </a:extLst>
          </p:cNvPr>
          <p:cNvSpPr>
            <a:spLocks noGrp="1"/>
          </p:cNvSpPr>
          <p:nvPr>
            <p:ph type="sldNum" sz="quarter" idx="12"/>
          </p:nvPr>
        </p:nvSpPr>
        <p:spPr/>
        <p:txBody>
          <a:bodyPr/>
          <a:lstStyle>
            <a:lvl1pPr>
              <a:defRPr/>
            </a:lvl1pPr>
          </a:lstStyle>
          <a:p>
            <a:pPr>
              <a:defRPr/>
            </a:pPr>
            <a:fld id="{1B76696B-D51D-4FC2-A87F-8F5956FD026D}" type="slidenum">
              <a:rPr lang="en-US" altLang="x-none"/>
              <a:pPr>
                <a:defRPr/>
              </a:pPr>
              <a:t>‹#›</a:t>
            </a:fld>
            <a:endParaRPr lang="en-US" altLang="x-none"/>
          </a:p>
        </p:txBody>
      </p:sp>
    </p:spTree>
    <p:extLst>
      <p:ext uri="{BB962C8B-B14F-4D97-AF65-F5344CB8AC3E}">
        <p14:creationId xmlns:p14="http://schemas.microsoft.com/office/powerpoint/2010/main" val="3283877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3561FA-E4DE-4992-B8D7-401AEC7E6153}"/>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3" name="Footer Placeholder 2">
            <a:extLst>
              <a:ext uri="{FF2B5EF4-FFF2-40B4-BE49-F238E27FC236}">
                <a16:creationId xmlns:a16="http://schemas.microsoft.com/office/drawing/2014/main" id="{28362240-281D-48DE-8A50-0FA382C7E994}"/>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4" name="Slide Number Placeholder 3">
            <a:extLst>
              <a:ext uri="{FF2B5EF4-FFF2-40B4-BE49-F238E27FC236}">
                <a16:creationId xmlns:a16="http://schemas.microsoft.com/office/drawing/2014/main" id="{443CDD8D-3DD1-4B50-901A-E9F87FEBC997}"/>
              </a:ext>
            </a:extLst>
          </p:cNvPr>
          <p:cNvSpPr>
            <a:spLocks noGrp="1"/>
          </p:cNvSpPr>
          <p:nvPr>
            <p:ph type="sldNum" sz="quarter" idx="12"/>
          </p:nvPr>
        </p:nvSpPr>
        <p:spPr/>
        <p:txBody>
          <a:bodyPr/>
          <a:lstStyle>
            <a:lvl1pPr>
              <a:defRPr/>
            </a:lvl1pPr>
          </a:lstStyle>
          <a:p>
            <a:pPr>
              <a:defRPr/>
            </a:pPr>
            <a:fld id="{71A5E7D8-EA78-44FD-8E8D-A5712C6F70CB}" type="slidenum">
              <a:rPr lang="en-US" altLang="x-none"/>
              <a:pPr>
                <a:defRPr/>
              </a:pPr>
              <a:t>‹#›</a:t>
            </a:fld>
            <a:endParaRPr lang="en-US" altLang="x-none"/>
          </a:p>
        </p:txBody>
      </p:sp>
    </p:spTree>
    <p:extLst>
      <p:ext uri="{BB962C8B-B14F-4D97-AF65-F5344CB8AC3E}">
        <p14:creationId xmlns:p14="http://schemas.microsoft.com/office/powerpoint/2010/main" val="12562520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435100"/>
            <a:ext cx="3008313" cy="1162050"/>
          </a:xfrm>
        </p:spPr>
        <p:txBody>
          <a:bodyPr anchor="b"/>
          <a:lstStyle>
            <a:lvl1pPr algn="l">
              <a:defRPr sz="2000" b="0"/>
            </a:lvl1pPr>
          </a:lstStyle>
          <a:p>
            <a:r>
              <a:rPr lang="en-US" dirty="0"/>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597150"/>
            <a:ext cx="3008313" cy="35290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0C5A712B-2789-41B2-A6BE-FAC97FD32BF8}"/>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6" name="Footer Placeholder 5">
            <a:extLst>
              <a:ext uri="{FF2B5EF4-FFF2-40B4-BE49-F238E27FC236}">
                <a16:creationId xmlns:a16="http://schemas.microsoft.com/office/drawing/2014/main" id="{34F64D9B-6F69-4262-93DC-BE472DD205FA}"/>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id="{CF641C7A-E6D5-4CFE-AD12-3F832D87AAD2}"/>
              </a:ext>
            </a:extLst>
          </p:cNvPr>
          <p:cNvSpPr>
            <a:spLocks noGrp="1"/>
          </p:cNvSpPr>
          <p:nvPr>
            <p:ph type="sldNum" sz="quarter" idx="12"/>
          </p:nvPr>
        </p:nvSpPr>
        <p:spPr/>
        <p:txBody>
          <a:bodyPr/>
          <a:lstStyle>
            <a:lvl1pPr>
              <a:defRPr/>
            </a:lvl1pPr>
          </a:lstStyle>
          <a:p>
            <a:pPr>
              <a:defRPr/>
            </a:pPr>
            <a:fld id="{9979448F-7618-44A0-8E14-3F998C2C42ED}" type="slidenum">
              <a:rPr lang="en-US" altLang="x-none"/>
              <a:pPr>
                <a:defRPr/>
              </a:pPr>
              <a:t>‹#›</a:t>
            </a:fld>
            <a:endParaRPr lang="en-US" altLang="x-none">
              <a:solidFill>
                <a:srgbClr val="88A44D"/>
              </a:solidFill>
            </a:endParaRPr>
          </a:p>
        </p:txBody>
      </p:sp>
    </p:spTree>
    <p:extLst>
      <p:ext uri="{BB962C8B-B14F-4D97-AF65-F5344CB8AC3E}">
        <p14:creationId xmlns:p14="http://schemas.microsoft.com/office/powerpoint/2010/main" val="3752293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0"/>
            </a:lvl1pPr>
          </a:lstStyle>
          <a:p>
            <a:r>
              <a:rPr lang="en-US" dirty="0"/>
              <a:t>Click to edit Master title style</a:t>
            </a:r>
          </a:p>
        </p:txBody>
      </p:sp>
      <p:sp>
        <p:nvSpPr>
          <p:cNvPr id="3" name="Picture Placeholder 2"/>
          <p:cNvSpPr>
            <a:spLocks noGrp="1"/>
          </p:cNvSpPr>
          <p:nvPr>
            <p:ph type="pic" idx="1"/>
          </p:nvPr>
        </p:nvSpPr>
        <p:spPr>
          <a:xfrm>
            <a:off x="1792288" y="1493297"/>
            <a:ext cx="5486400" cy="3234277"/>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AC332FDB-DD52-45BF-BE5A-1467BF58C467}"/>
              </a:ext>
            </a:extLst>
          </p:cNvPr>
          <p:cNvSpPr>
            <a:spLocks noGrp="1"/>
          </p:cNvSpPr>
          <p:nvPr>
            <p:ph type="dt" sz="half" idx="10"/>
          </p:nvPr>
        </p:nvSpPr>
        <p:spPr>
          <a:xfrm>
            <a:off x="457200" y="6356350"/>
            <a:ext cx="2133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6" name="Footer Placeholder 5">
            <a:extLst>
              <a:ext uri="{FF2B5EF4-FFF2-40B4-BE49-F238E27FC236}">
                <a16:creationId xmlns:a16="http://schemas.microsoft.com/office/drawing/2014/main" id="{DF5FC308-8D7A-4E6E-8A15-C910EAD6709E}"/>
              </a:ext>
            </a:extLst>
          </p:cNvPr>
          <p:cNvSpPr>
            <a:spLocks noGrp="1"/>
          </p:cNvSpPr>
          <p:nvPr>
            <p:ph type="ftr" sz="quarter" idx="11"/>
          </p:nvPr>
        </p:nvSpPr>
        <p:spPr>
          <a:xfrm>
            <a:off x="3124200" y="6356350"/>
            <a:ext cx="2895600" cy="365125"/>
          </a:xfrm>
          <a:prstGeom prst="rect">
            <a:avLst/>
          </a:prstGeom>
        </p:spPr>
        <p:txBody>
          <a:bodyPr/>
          <a:lstStyle>
            <a:lvl1pPr eaLnBrk="1" fontAlgn="auto" hangingPunct="1">
              <a:spcBef>
                <a:spcPts val="0"/>
              </a:spcBef>
              <a:spcAft>
                <a:spcPts val="0"/>
              </a:spcAft>
              <a:defRPr>
                <a:latin typeface="+mn-lt"/>
                <a:ea typeface="+mn-ea"/>
                <a:cs typeface="+mn-cs"/>
              </a:defRPr>
            </a:lvl1pPr>
          </a:lstStyle>
          <a:p>
            <a:pPr>
              <a:defRPr/>
            </a:pPr>
            <a:endParaRPr lang="en-US"/>
          </a:p>
        </p:txBody>
      </p:sp>
      <p:sp>
        <p:nvSpPr>
          <p:cNvPr id="7" name="Slide Number Placeholder 6">
            <a:extLst>
              <a:ext uri="{FF2B5EF4-FFF2-40B4-BE49-F238E27FC236}">
                <a16:creationId xmlns:a16="http://schemas.microsoft.com/office/drawing/2014/main" id="{7F579906-F365-4F09-818E-B2A11155FD6A}"/>
              </a:ext>
            </a:extLst>
          </p:cNvPr>
          <p:cNvSpPr>
            <a:spLocks noGrp="1"/>
          </p:cNvSpPr>
          <p:nvPr>
            <p:ph type="sldNum" sz="quarter" idx="12"/>
          </p:nvPr>
        </p:nvSpPr>
        <p:spPr/>
        <p:txBody>
          <a:bodyPr/>
          <a:lstStyle>
            <a:lvl1pPr>
              <a:defRPr/>
            </a:lvl1pPr>
          </a:lstStyle>
          <a:p>
            <a:pPr>
              <a:defRPr/>
            </a:pPr>
            <a:fld id="{09204B69-5E52-4854-B822-3005DC87C40D}" type="slidenum">
              <a:rPr lang="en-US" altLang="x-none"/>
              <a:pPr>
                <a:defRPr/>
              </a:pPr>
              <a:t>‹#›</a:t>
            </a:fld>
            <a:endParaRPr lang="en-US" altLang="x-none"/>
          </a:p>
        </p:txBody>
      </p:sp>
    </p:spTree>
    <p:extLst>
      <p:ext uri="{BB962C8B-B14F-4D97-AF65-F5344CB8AC3E}">
        <p14:creationId xmlns:p14="http://schemas.microsoft.com/office/powerpoint/2010/main" val="39257337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87A6E724-1C8F-4557-B3DC-8336612B59AA}"/>
              </a:ext>
            </a:extLst>
          </p:cNvPr>
          <p:cNvSpPr>
            <a:spLocks noGrp="1"/>
          </p:cNvSpPr>
          <p:nvPr>
            <p:ph type="title"/>
          </p:nvPr>
        </p:nvSpPr>
        <p:spPr bwMode="auto">
          <a:xfrm>
            <a:off x="2209800" y="274638"/>
            <a:ext cx="6477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012B3BF7-6EFB-42F4-883D-3561A826E6AE}"/>
              </a:ext>
            </a:extLst>
          </p:cNvPr>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6" name="Slide Number Placeholder 5">
            <a:extLst>
              <a:ext uri="{FF2B5EF4-FFF2-40B4-BE49-F238E27FC236}">
                <a16:creationId xmlns:a16="http://schemas.microsoft.com/office/drawing/2014/main" id="{4FA01D42-E8D1-E94F-B18C-7B21DFEDD77D}"/>
              </a:ext>
            </a:extLst>
          </p:cNvPr>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6D6D6B"/>
                </a:solidFill>
                <a:latin typeface="Calibri" charset="0"/>
                <a:ea typeface="ＭＳ Ｐゴシック" charset="-128"/>
              </a:defRPr>
            </a:lvl1pPr>
          </a:lstStyle>
          <a:p>
            <a:pPr>
              <a:defRPr/>
            </a:pPr>
            <a:fld id="{F9AE17D2-0039-4CB8-9C37-F4EEB46B9D21}" type="slidenum">
              <a:rPr lang="en-US" altLang="x-none"/>
              <a:pPr>
                <a:defRPr/>
              </a:pPr>
              <a:t>‹#›</a:t>
            </a:fld>
            <a:endParaRPr lang="en-US" altLang="x-none"/>
          </a:p>
        </p:txBody>
      </p:sp>
      <p:sp>
        <p:nvSpPr>
          <p:cNvPr id="1030" name="TextBox 7">
            <a:extLst>
              <a:ext uri="{FF2B5EF4-FFF2-40B4-BE49-F238E27FC236}">
                <a16:creationId xmlns:a16="http://schemas.microsoft.com/office/drawing/2014/main" id="{49286DE3-2510-DB41-9D0D-FD0316189C06}"/>
              </a:ext>
            </a:extLst>
          </p:cNvPr>
          <p:cNvSpPr txBox="1">
            <a:spLocks noChangeArrowheads="1"/>
          </p:cNvSpPr>
          <p:nvPr/>
        </p:nvSpPr>
        <p:spPr bwMode="auto">
          <a:xfrm>
            <a:off x="6616700" y="6356350"/>
            <a:ext cx="1879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algn="r" eaLnBrk="1" hangingPunct="1">
              <a:defRPr/>
            </a:pPr>
            <a:r>
              <a:rPr lang="en-US" altLang="en-US" sz="1200" dirty="0">
                <a:solidFill>
                  <a:srgbClr val="6D6D6B"/>
                </a:solidFill>
                <a:latin typeface="Calibri" panose="020F0502020204030204" pitchFamily="34" charset="0"/>
              </a:rPr>
              <a:t>Slide   </a:t>
            </a:r>
          </a:p>
        </p:txBody>
      </p:sp>
      <p:sp>
        <p:nvSpPr>
          <p:cNvPr id="9" name="Footer Placeholder 4">
            <a:extLst>
              <a:ext uri="{FF2B5EF4-FFF2-40B4-BE49-F238E27FC236}">
                <a16:creationId xmlns:a16="http://schemas.microsoft.com/office/drawing/2014/main" id="{D88F420A-B2DD-2448-8857-7CF939B42980}"/>
              </a:ext>
            </a:extLst>
          </p:cNvPr>
          <p:cNvSpPr txBox="1">
            <a:spLocks/>
          </p:cNvSpPr>
          <p:nvPr/>
        </p:nvSpPr>
        <p:spPr>
          <a:xfrm>
            <a:off x="3124200" y="6361113"/>
            <a:ext cx="2895600" cy="365125"/>
          </a:xfrm>
          <a:prstGeom prst="rect">
            <a:avLst/>
          </a:prstGeom>
        </p:spPr>
        <p:txBody>
          <a:bodyPr anchor="ct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algn="ctr" eaLnBrk="1" hangingPunct="1">
              <a:defRPr/>
            </a:pPr>
            <a:r>
              <a:rPr lang="en-US" altLang="x-none" sz="1200" dirty="0">
                <a:solidFill>
                  <a:srgbClr val="6D6D6B"/>
                </a:solidFill>
                <a:latin typeface="Calibri" charset="0"/>
              </a:rPr>
              <a:t>IE 5617</a:t>
            </a:r>
            <a:r>
              <a:rPr lang="en-US" altLang="en-US" sz="1200" dirty="0">
                <a:solidFill>
                  <a:srgbClr val="6D6D6B"/>
                </a:solidFill>
                <a:latin typeface="Calibri" panose="020F0502020204030204" pitchFamily="34" charset="0"/>
              </a:rPr>
              <a:t> Graduate Project</a:t>
            </a:r>
            <a:endParaRPr lang="en-US" altLang="x-none" sz="1200" dirty="0">
              <a:solidFill>
                <a:srgbClr val="6D6D6B"/>
              </a:solidFill>
              <a:latin typeface="Calibri" charset="0"/>
            </a:endParaRPr>
          </a:p>
        </p:txBody>
      </p:sp>
      <p:sp>
        <p:nvSpPr>
          <p:cNvPr id="1032" name="TextBox 10">
            <a:extLst>
              <a:ext uri="{FF2B5EF4-FFF2-40B4-BE49-F238E27FC236}">
                <a16:creationId xmlns:a16="http://schemas.microsoft.com/office/drawing/2014/main" id="{A4CA8CDA-1161-0F4F-88C9-1F6C45774940}"/>
              </a:ext>
            </a:extLst>
          </p:cNvPr>
          <p:cNvSpPr txBox="1">
            <a:spLocks noChangeArrowheads="1"/>
          </p:cNvSpPr>
          <p:nvPr/>
        </p:nvSpPr>
        <p:spPr bwMode="auto">
          <a:xfrm>
            <a:off x="457200" y="6361113"/>
            <a:ext cx="28590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ea typeface="ＭＳ Ｐゴシック" panose="020B0600070205080204" pitchFamily="34" charset="-128"/>
              </a:defRPr>
            </a:lvl1pPr>
            <a:lvl2pPr marL="742950" indent="-285750">
              <a:defRPr>
                <a:solidFill>
                  <a:schemeClr val="tx1"/>
                </a:solidFill>
                <a:latin typeface="Arial" panose="020B0604020202020204" pitchFamily="34" charset="0"/>
                <a:ea typeface="ＭＳ Ｐゴシック" panose="020B0600070205080204" pitchFamily="34" charset="-128"/>
              </a:defRPr>
            </a:lvl2pPr>
            <a:lvl3pPr marL="1143000" indent="-228600">
              <a:defRPr>
                <a:solidFill>
                  <a:schemeClr val="tx1"/>
                </a:solidFill>
                <a:latin typeface="Arial" panose="020B0604020202020204" pitchFamily="34" charset="0"/>
                <a:ea typeface="ＭＳ Ｐゴシック" panose="020B0600070205080204" pitchFamily="34" charset="-128"/>
              </a:defRPr>
            </a:lvl3pPr>
            <a:lvl4pPr marL="1600200" indent="-228600">
              <a:defRPr>
                <a:solidFill>
                  <a:schemeClr val="tx1"/>
                </a:solidFill>
                <a:latin typeface="Arial" panose="020B0604020202020204" pitchFamily="34" charset="0"/>
                <a:ea typeface="ＭＳ Ｐゴシック" panose="020B0600070205080204" pitchFamily="34" charset="-128"/>
              </a:defRPr>
            </a:lvl4pPr>
            <a:lvl5pPr marL="2057400" indent="-228600">
              <a:defRPr>
                <a:solidFill>
                  <a:schemeClr val="tx1"/>
                </a:solidFill>
                <a:latin typeface="Arial" panose="020B060402020202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defRPr/>
            </a:pPr>
            <a:endParaRPr lang="en-US" altLang="en-US">
              <a:latin typeface="Calibri" panose="020F0502020204030204" pitchFamily="34" charset="0"/>
            </a:endParaRPr>
          </a:p>
        </p:txBody>
      </p:sp>
      <p:pic>
        <p:nvPicPr>
          <p:cNvPr id="7" name="Picture 6" descr="Logo, company name&#10;&#10;Description automatically generated">
            <a:extLst>
              <a:ext uri="{FF2B5EF4-FFF2-40B4-BE49-F238E27FC236}">
                <a16:creationId xmlns:a16="http://schemas.microsoft.com/office/drawing/2014/main" id="{F7EC768F-72A7-3342-8AF6-17F778065EDF}"/>
              </a:ext>
            </a:extLst>
          </p:cNvPr>
          <p:cNvPicPr>
            <a:picLocks noChangeAspect="1"/>
          </p:cNvPicPr>
          <p:nvPr userDrawn="1"/>
        </p:nvPicPr>
        <p:blipFill>
          <a:blip r:embed="rId13"/>
          <a:stretch>
            <a:fillRect/>
          </a:stretch>
        </p:blipFill>
        <p:spPr>
          <a:xfrm>
            <a:off x="357664" y="81598"/>
            <a:ext cx="1529080" cy="1529080"/>
          </a:xfrm>
          <a:prstGeom prst="rect">
            <a:avLst/>
          </a:prstGeom>
        </p:spPr>
      </p:pic>
    </p:spTree>
  </p:cSld>
  <p:clrMap bg1="lt1" tx1="dk1" bg2="lt2" tx2="dk2" accent1="accent1" accent2="accent2" accent3="accent3" accent4="accent4" accent5="accent5" accent6="accent6" hlink="hlink" folHlink="folHlink"/>
  <p:sldLayoutIdLst>
    <p:sldLayoutId id="2147484094" r:id="rId1"/>
    <p:sldLayoutId id="2147484095" r:id="rId2"/>
    <p:sldLayoutId id="2147484096" r:id="rId3"/>
    <p:sldLayoutId id="2147484097" r:id="rId4"/>
    <p:sldLayoutId id="2147484098" r:id="rId5"/>
    <p:sldLayoutId id="2147484099" r:id="rId6"/>
    <p:sldLayoutId id="2147484100" r:id="rId7"/>
    <p:sldLayoutId id="2147484101" r:id="rId8"/>
    <p:sldLayoutId id="2147484102" r:id="rId9"/>
    <p:sldLayoutId id="2147484103" r:id="rId10"/>
    <p:sldLayoutId id="2147484104" r:id="rId11"/>
  </p:sldLayoutIdLst>
  <p:hf hdr="0" ftr="0" dt="0"/>
  <p:txStyles>
    <p:titleStyle>
      <a:lvl1pPr algn="r" defTabSz="457200" rtl="0" eaLnBrk="0" fontAlgn="base" hangingPunct="0">
        <a:spcBef>
          <a:spcPct val="0"/>
        </a:spcBef>
        <a:spcAft>
          <a:spcPct val="0"/>
        </a:spcAft>
        <a:defRPr sz="3600" b="1" kern="1200">
          <a:solidFill>
            <a:schemeClr val="tx1"/>
          </a:solidFill>
          <a:latin typeface="Arial"/>
          <a:ea typeface="ＭＳ Ｐゴシック" pitchFamily="-105" charset="-128"/>
          <a:cs typeface="Arial"/>
        </a:defRPr>
      </a:lvl1pPr>
      <a:lvl2pPr algn="r" defTabSz="457200" rtl="0" eaLnBrk="0" fontAlgn="base" hangingPunct="0">
        <a:spcBef>
          <a:spcPct val="0"/>
        </a:spcBef>
        <a:spcAft>
          <a:spcPct val="0"/>
        </a:spcAft>
        <a:defRPr sz="3600" b="1">
          <a:solidFill>
            <a:schemeClr val="tx1"/>
          </a:solidFill>
          <a:latin typeface="Arial" pitchFamily="-105" charset="0"/>
          <a:ea typeface="ＭＳ Ｐゴシック" pitchFamily="-105" charset="-128"/>
          <a:cs typeface="Arial" panose="020B0604020202020204" pitchFamily="34" charset="0"/>
        </a:defRPr>
      </a:lvl2pPr>
      <a:lvl3pPr algn="r" defTabSz="457200" rtl="0" eaLnBrk="0" fontAlgn="base" hangingPunct="0">
        <a:spcBef>
          <a:spcPct val="0"/>
        </a:spcBef>
        <a:spcAft>
          <a:spcPct val="0"/>
        </a:spcAft>
        <a:defRPr sz="3600" b="1">
          <a:solidFill>
            <a:schemeClr val="tx1"/>
          </a:solidFill>
          <a:latin typeface="Arial" pitchFamily="-105" charset="0"/>
          <a:ea typeface="ＭＳ Ｐゴシック" pitchFamily="-105" charset="-128"/>
          <a:cs typeface="Arial" panose="020B0604020202020204" pitchFamily="34" charset="0"/>
        </a:defRPr>
      </a:lvl3pPr>
      <a:lvl4pPr algn="r" defTabSz="457200" rtl="0" eaLnBrk="0" fontAlgn="base" hangingPunct="0">
        <a:spcBef>
          <a:spcPct val="0"/>
        </a:spcBef>
        <a:spcAft>
          <a:spcPct val="0"/>
        </a:spcAft>
        <a:defRPr sz="3600" b="1">
          <a:solidFill>
            <a:schemeClr val="tx1"/>
          </a:solidFill>
          <a:latin typeface="Arial" pitchFamily="-105" charset="0"/>
          <a:ea typeface="ＭＳ Ｐゴシック" pitchFamily="-105" charset="-128"/>
          <a:cs typeface="Arial" panose="020B0604020202020204" pitchFamily="34" charset="0"/>
        </a:defRPr>
      </a:lvl4pPr>
      <a:lvl5pPr algn="r" defTabSz="457200" rtl="0" eaLnBrk="0" fontAlgn="base" hangingPunct="0">
        <a:spcBef>
          <a:spcPct val="0"/>
        </a:spcBef>
        <a:spcAft>
          <a:spcPct val="0"/>
        </a:spcAft>
        <a:defRPr sz="3600" b="1">
          <a:solidFill>
            <a:schemeClr val="tx1"/>
          </a:solidFill>
          <a:latin typeface="Arial" pitchFamily="-105" charset="0"/>
          <a:ea typeface="ＭＳ Ｐゴシック" pitchFamily="-105" charset="-128"/>
          <a:cs typeface="Arial" panose="020B0604020202020204" pitchFamily="34" charset="0"/>
        </a:defRPr>
      </a:lvl5pPr>
      <a:lvl6pPr marL="457200" algn="r" defTabSz="457200" rtl="0" fontAlgn="base">
        <a:spcBef>
          <a:spcPct val="0"/>
        </a:spcBef>
        <a:spcAft>
          <a:spcPct val="0"/>
        </a:spcAft>
        <a:defRPr sz="3600" b="1">
          <a:solidFill>
            <a:schemeClr val="tx1"/>
          </a:solidFill>
          <a:latin typeface="Arial" pitchFamily="-105" charset="0"/>
          <a:ea typeface="ＭＳ Ｐゴシック" pitchFamily="-105" charset="-128"/>
        </a:defRPr>
      </a:lvl6pPr>
      <a:lvl7pPr marL="914400" algn="r" defTabSz="457200" rtl="0" fontAlgn="base">
        <a:spcBef>
          <a:spcPct val="0"/>
        </a:spcBef>
        <a:spcAft>
          <a:spcPct val="0"/>
        </a:spcAft>
        <a:defRPr sz="3600" b="1">
          <a:solidFill>
            <a:schemeClr val="tx1"/>
          </a:solidFill>
          <a:latin typeface="Arial" pitchFamily="-105" charset="0"/>
          <a:ea typeface="ＭＳ Ｐゴシック" pitchFamily="-105" charset="-128"/>
        </a:defRPr>
      </a:lvl7pPr>
      <a:lvl8pPr marL="1371600" algn="r" defTabSz="457200" rtl="0" fontAlgn="base">
        <a:spcBef>
          <a:spcPct val="0"/>
        </a:spcBef>
        <a:spcAft>
          <a:spcPct val="0"/>
        </a:spcAft>
        <a:defRPr sz="3600" b="1">
          <a:solidFill>
            <a:schemeClr val="tx1"/>
          </a:solidFill>
          <a:latin typeface="Arial" pitchFamily="-105" charset="0"/>
          <a:ea typeface="ＭＳ Ｐゴシック" pitchFamily="-105" charset="-128"/>
        </a:defRPr>
      </a:lvl8pPr>
      <a:lvl9pPr marL="1828800" algn="r" defTabSz="457200" rtl="0" fontAlgn="base">
        <a:spcBef>
          <a:spcPct val="0"/>
        </a:spcBef>
        <a:spcAft>
          <a:spcPct val="0"/>
        </a:spcAft>
        <a:defRPr sz="3600" b="1">
          <a:solidFill>
            <a:schemeClr val="tx1"/>
          </a:solidFill>
          <a:latin typeface="Arial" pitchFamily="-105" charset="0"/>
          <a:ea typeface="ＭＳ Ｐゴシック" pitchFamily="-105"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Arial"/>
          <a:ea typeface="ＭＳ Ｐゴシック" pitchFamily="-105" charset="-128"/>
          <a:cs typeface="Arial"/>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Arial"/>
          <a:ea typeface="ＭＳ Ｐゴシック" pitchFamily="-105" charset="-128"/>
          <a:cs typeface="Arial"/>
        </a:defRPr>
      </a:lvl2pPr>
      <a:lvl3pPr marL="1143000" indent="-228600" algn="l" defTabSz="457200" rtl="0" eaLnBrk="0" fontAlgn="base" hangingPunct="0">
        <a:spcBef>
          <a:spcPct val="20000"/>
        </a:spcBef>
        <a:spcAft>
          <a:spcPct val="0"/>
        </a:spcAft>
        <a:buFont typeface="Lucida Grande" pitchFamily="4" charset="0"/>
        <a:buChar char="–"/>
        <a:defRPr sz="2400" kern="1200">
          <a:solidFill>
            <a:schemeClr val="tx1"/>
          </a:solidFill>
          <a:latin typeface="Arial"/>
          <a:ea typeface="ＭＳ Ｐゴシック" pitchFamily="-105" charset="-128"/>
          <a:cs typeface="Arial"/>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Arial"/>
          <a:ea typeface="ＭＳ Ｐゴシック" pitchFamily="-105" charset="-128"/>
          <a:cs typeface="Arial"/>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Arial"/>
          <a:ea typeface="ＭＳ Ｐゴシック" pitchFamily="-105" charset="-128"/>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4.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B106D516-0BD4-C007-6A84-15EA20CF650B}"/>
              </a:ext>
            </a:extLst>
          </p:cNvPr>
          <p:cNvSpPr>
            <a:spLocks noGrp="1"/>
          </p:cNvSpPr>
          <p:nvPr>
            <p:ph type="sldNum" sz="quarter" idx="12"/>
          </p:nvPr>
        </p:nvSpPr>
        <p:spPr/>
        <p:txBody>
          <a:bodyPr/>
          <a:lstStyle/>
          <a:p>
            <a:pPr>
              <a:defRPr/>
            </a:pPr>
            <a:fld id="{B179E7C7-4E86-4A03-B17E-362E8C17F522}" type="slidenum">
              <a:rPr lang="en-US" altLang="x-none" smtClean="0"/>
              <a:pPr>
                <a:defRPr/>
              </a:pPr>
              <a:t>1</a:t>
            </a:fld>
            <a:endParaRPr lang="en-US" altLang="x-none"/>
          </a:p>
        </p:txBody>
      </p:sp>
      <p:sp>
        <p:nvSpPr>
          <p:cNvPr id="7" name="TextBox 6">
            <a:extLst>
              <a:ext uri="{FF2B5EF4-FFF2-40B4-BE49-F238E27FC236}">
                <a16:creationId xmlns:a16="http://schemas.microsoft.com/office/drawing/2014/main" id="{2C3A84EC-E06E-EB47-A28E-9B8CFA7BD359}"/>
              </a:ext>
            </a:extLst>
          </p:cNvPr>
          <p:cNvSpPr txBox="1"/>
          <p:nvPr/>
        </p:nvSpPr>
        <p:spPr>
          <a:xfrm>
            <a:off x="792866" y="2228671"/>
            <a:ext cx="7893934" cy="1200329"/>
          </a:xfrm>
          <a:prstGeom prst="rect">
            <a:avLst/>
          </a:prstGeom>
          <a:noFill/>
        </p:spPr>
        <p:txBody>
          <a:bodyPr wrap="square">
            <a:spAutoFit/>
          </a:bodyPr>
          <a:lstStyle/>
          <a:p>
            <a:pPr algn="ctr"/>
            <a:r>
              <a:rPr lang="en-US" sz="3600" b="1" kern="0" dirty="0">
                <a:effectLst/>
                <a:latin typeface="Calibri" panose="020F0502020204030204" pitchFamily="34" charset="0"/>
                <a:ea typeface="Times New Roman" panose="02020603050405020304" pitchFamily="18" charset="0"/>
              </a:rPr>
              <a:t>Implementing Lean approach for emergency care at </a:t>
            </a:r>
            <a:r>
              <a:rPr lang="en-US" sz="3600" b="1" kern="0" dirty="0" err="1">
                <a:effectLst/>
                <a:latin typeface="Calibri" panose="020F0502020204030204" pitchFamily="34" charset="0"/>
                <a:ea typeface="Times New Roman" panose="02020603050405020304" pitchFamily="18" charset="0"/>
              </a:rPr>
              <a:t>Northeastern’s</a:t>
            </a:r>
            <a:r>
              <a:rPr lang="en-US" sz="3600" b="1" kern="0" dirty="0">
                <a:effectLst/>
                <a:latin typeface="Calibri" panose="020F0502020204030204" pitchFamily="34" charset="0"/>
                <a:ea typeface="Times New Roman" panose="02020603050405020304" pitchFamily="18" charset="0"/>
              </a:rPr>
              <a:t> UHCS</a:t>
            </a:r>
            <a:endParaRPr lang="en-US" sz="3600" dirty="0"/>
          </a:p>
        </p:txBody>
      </p:sp>
      <p:sp>
        <p:nvSpPr>
          <p:cNvPr id="9" name="Rectangle 1">
            <a:extLst>
              <a:ext uri="{FF2B5EF4-FFF2-40B4-BE49-F238E27FC236}">
                <a16:creationId xmlns:a16="http://schemas.microsoft.com/office/drawing/2014/main" id="{4E03CCB4-B86F-938D-7316-FE1816CCBF16}"/>
              </a:ext>
            </a:extLst>
          </p:cNvPr>
          <p:cNvSpPr>
            <a:spLocks noChangeArrowheads="1"/>
          </p:cNvSpPr>
          <p:nvPr/>
        </p:nvSpPr>
        <p:spPr bwMode="auto">
          <a:xfrm>
            <a:off x="2292350" y="328612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TextBox 9">
            <a:extLst>
              <a:ext uri="{FF2B5EF4-FFF2-40B4-BE49-F238E27FC236}">
                <a16:creationId xmlns:a16="http://schemas.microsoft.com/office/drawing/2014/main" id="{6966A2A4-6E5E-A3F4-ED39-34B246C62DA9}"/>
              </a:ext>
            </a:extLst>
          </p:cNvPr>
          <p:cNvSpPr txBox="1"/>
          <p:nvPr/>
        </p:nvSpPr>
        <p:spPr>
          <a:xfrm>
            <a:off x="792866" y="4163288"/>
            <a:ext cx="7893934" cy="1569660"/>
          </a:xfrm>
          <a:prstGeom prst="rect">
            <a:avLst/>
          </a:prstGeom>
          <a:noFill/>
        </p:spPr>
        <p:txBody>
          <a:bodyPr wrap="square">
            <a:spAutoFit/>
          </a:bodyPr>
          <a:lstStyle/>
          <a:p>
            <a:pPr algn="ctr"/>
            <a:r>
              <a:rPr lang="en-US" sz="2400" dirty="0"/>
              <a:t>Mufaddal Husain</a:t>
            </a:r>
          </a:p>
          <a:p>
            <a:pPr algn="ctr"/>
            <a:r>
              <a:rPr lang="en-US" sz="2400" dirty="0"/>
              <a:t>Aditya </a:t>
            </a:r>
            <a:r>
              <a:rPr lang="en-US" sz="2400" dirty="0" err="1"/>
              <a:t>Kaspate</a:t>
            </a:r>
            <a:endParaRPr lang="en-US" sz="2400" dirty="0"/>
          </a:p>
          <a:p>
            <a:pPr algn="ctr"/>
            <a:r>
              <a:rPr lang="en-US" sz="2400" dirty="0" err="1"/>
              <a:t>Deveeka</a:t>
            </a:r>
            <a:r>
              <a:rPr lang="en-US" sz="2400" dirty="0"/>
              <a:t> Ravi </a:t>
            </a:r>
            <a:r>
              <a:rPr lang="en-US" sz="2400" dirty="0" err="1"/>
              <a:t>Meshram</a:t>
            </a:r>
            <a:br>
              <a:rPr lang="en-US" sz="2400" dirty="0"/>
            </a:br>
            <a:r>
              <a:rPr lang="en-US" sz="2400" dirty="0" err="1"/>
              <a:t>Jainil</a:t>
            </a:r>
            <a:r>
              <a:rPr lang="en-US" sz="2400" dirty="0"/>
              <a:t> Jain</a:t>
            </a:r>
          </a:p>
        </p:txBody>
      </p:sp>
    </p:spTree>
    <p:extLst>
      <p:ext uri="{BB962C8B-B14F-4D97-AF65-F5344CB8AC3E}">
        <p14:creationId xmlns:p14="http://schemas.microsoft.com/office/powerpoint/2010/main" val="108963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3">
            <a:extLst>
              <a:ext uri="{FF2B5EF4-FFF2-40B4-BE49-F238E27FC236}">
                <a16:creationId xmlns:a16="http://schemas.microsoft.com/office/drawing/2014/main" id="{96D38C7F-EF94-458B-B448-CA5E4F55A18E}"/>
              </a:ext>
            </a:extLst>
          </p:cNvPr>
          <p:cNvSpPr>
            <a:spLocks noGrp="1"/>
          </p:cNvSpPr>
          <p:nvPr>
            <p:ph type="title"/>
          </p:nvPr>
        </p:nvSpPr>
        <p:spPr/>
        <p:txBody>
          <a:bodyPr/>
          <a:lstStyle/>
          <a:p>
            <a:pPr eaLnBrk="1" hangingPunct="1"/>
            <a:br>
              <a:rPr lang="en-US" altLang="en-US" dirty="0">
                <a:latin typeface="Arial" panose="020B0604020202020204" pitchFamily="34" charset="0"/>
                <a:ea typeface="ＭＳ Ｐゴシック" panose="020B0600070205080204" pitchFamily="34" charset="-128"/>
                <a:cs typeface="Arial" panose="020B0604020202020204" pitchFamily="34" charset="0"/>
              </a:rPr>
            </a:br>
            <a:r>
              <a:rPr lang="en-US" altLang="en-US" dirty="0">
                <a:latin typeface="Arial" panose="020B0604020202020204" pitchFamily="34" charset="0"/>
                <a:ea typeface="ＭＳ Ｐゴシック" panose="020B0600070205080204" pitchFamily="34" charset="-128"/>
                <a:cs typeface="Arial" panose="020B0604020202020204" pitchFamily="34" charset="0"/>
              </a:rPr>
              <a:t> </a:t>
            </a:r>
          </a:p>
        </p:txBody>
      </p:sp>
      <p:sp>
        <p:nvSpPr>
          <p:cNvPr id="15362" name="Content Placeholder 5">
            <a:extLst>
              <a:ext uri="{FF2B5EF4-FFF2-40B4-BE49-F238E27FC236}">
                <a16:creationId xmlns:a16="http://schemas.microsoft.com/office/drawing/2014/main" id="{5C38419B-96E1-443D-AF6A-527BFED18F7E}"/>
              </a:ext>
            </a:extLst>
          </p:cNvPr>
          <p:cNvSpPr>
            <a:spLocks noGrp="1"/>
          </p:cNvSpPr>
          <p:nvPr>
            <p:ph sz="half" idx="1"/>
          </p:nvPr>
        </p:nvSpPr>
        <p:spPr>
          <a:xfrm>
            <a:off x="253938" y="1871687"/>
            <a:ext cx="8327985" cy="1233488"/>
          </a:xfrm>
        </p:spPr>
        <p:txBody>
          <a:bodyPr/>
          <a:lstStyle/>
          <a:p>
            <a:pPr marL="0" indent="0" eaLnBrk="1" hangingPunct="1">
              <a:buNone/>
            </a:pPr>
            <a:r>
              <a:rPr lang="en-US" sz="1400" b="1" dirty="0">
                <a:solidFill>
                  <a:srgbClr val="FF0000"/>
                </a:solidFill>
              </a:rPr>
              <a:t>Problem Statement:</a:t>
            </a:r>
          </a:p>
          <a:p>
            <a:pPr marL="0" indent="0" eaLnBrk="1" hangingPunct="1">
              <a:buNone/>
            </a:pPr>
            <a:r>
              <a:rPr lang="en-US" sz="1400" dirty="0"/>
              <a:t>Northeastern University's UHCS faces issues with long wait times and inefficient urgent care prioritization. This project will introduce visual management tools to streamline patient flow, reduce waits, and improve service quality, enhancing both patient satisfaction and healthcare delivery efficiency.</a:t>
            </a:r>
            <a:endParaRPr lang="en-US" altLang="en-US" sz="1400" dirty="0">
              <a:latin typeface="Arial" panose="020B0604020202020204" pitchFamily="34" charset="0"/>
              <a:ea typeface="ＭＳ Ｐゴシック" panose="020B0600070205080204" pitchFamily="34" charset="-128"/>
              <a:cs typeface="Arial" panose="020B0604020202020204" pitchFamily="34" charset="0"/>
            </a:endParaRPr>
          </a:p>
        </p:txBody>
      </p:sp>
      <p:sp>
        <p:nvSpPr>
          <p:cNvPr id="15364" name="Slide Number Placeholder 5">
            <a:extLst>
              <a:ext uri="{FF2B5EF4-FFF2-40B4-BE49-F238E27FC236}">
                <a16:creationId xmlns:a16="http://schemas.microsoft.com/office/drawing/2014/main" id="{701BCF84-DCB9-4523-BA3E-CAC17CDBB4EA}"/>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37931725" indent="-37474525">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Lucida Grande" pitchFamily="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a:spcBef>
                <a:spcPct val="0"/>
              </a:spcBef>
              <a:buFontTx/>
              <a:buNone/>
            </a:pPr>
            <a:fld id="{7CC9BA5F-4CF8-4D63-8E28-9741802144E9}" type="slidenum">
              <a:rPr lang="en-US" altLang="en-US" sz="1200" smtClean="0">
                <a:solidFill>
                  <a:srgbClr val="6D6D6B"/>
                </a:solidFill>
                <a:latin typeface="Calibri" panose="020F0502020204030204" pitchFamily="34" charset="0"/>
              </a:rPr>
              <a:pPr>
                <a:spcBef>
                  <a:spcPct val="0"/>
                </a:spcBef>
                <a:buFontTx/>
                <a:buNone/>
              </a:pPr>
              <a:t>2</a:t>
            </a:fld>
            <a:endParaRPr lang="en-US" altLang="en-US" sz="1200">
              <a:solidFill>
                <a:srgbClr val="6D6D6B"/>
              </a:solidFill>
              <a:latin typeface="Calibri" panose="020F0502020204030204" pitchFamily="34" charset="0"/>
            </a:endParaRPr>
          </a:p>
        </p:txBody>
      </p:sp>
      <p:sp>
        <p:nvSpPr>
          <p:cNvPr id="3" name="TextBox 2">
            <a:extLst>
              <a:ext uri="{FF2B5EF4-FFF2-40B4-BE49-F238E27FC236}">
                <a16:creationId xmlns:a16="http://schemas.microsoft.com/office/drawing/2014/main" id="{E6C16EE9-E065-3B4F-CF86-86EB6E44E96B}"/>
              </a:ext>
            </a:extLst>
          </p:cNvPr>
          <p:cNvSpPr txBox="1"/>
          <p:nvPr/>
        </p:nvSpPr>
        <p:spPr>
          <a:xfrm>
            <a:off x="253938" y="3202340"/>
            <a:ext cx="8432862" cy="3277820"/>
          </a:xfrm>
          <a:prstGeom prst="rect">
            <a:avLst/>
          </a:prstGeom>
          <a:noFill/>
        </p:spPr>
        <p:txBody>
          <a:bodyPr wrap="square" rtlCol="0" anchor="ctr">
            <a:spAutoFit/>
          </a:bodyPr>
          <a:lstStyle/>
          <a:p>
            <a:pPr rtl="0">
              <a:lnSpc>
                <a:spcPct val="150000"/>
              </a:lnSpc>
            </a:pPr>
            <a:r>
              <a:rPr lang="en-US" sz="1400" b="1" dirty="0">
                <a:effectLst/>
              </a:rPr>
              <a:t>1. Value Stream Mapping (VSM):</a:t>
            </a:r>
          </a:p>
          <a:p>
            <a:pPr rtl="0">
              <a:lnSpc>
                <a:spcPct val="150000"/>
              </a:lnSpc>
            </a:pPr>
            <a:r>
              <a:rPr lang="en-US" sz="1400" dirty="0">
                <a:effectLst/>
              </a:rPr>
              <a:t>We will use </a:t>
            </a:r>
            <a:r>
              <a:rPr lang="en-US" sz="1400" b="1" dirty="0">
                <a:solidFill>
                  <a:srgbClr val="FF0000"/>
                </a:solidFill>
                <a:effectLst/>
              </a:rPr>
              <a:t>VSM</a:t>
            </a:r>
            <a:r>
              <a:rPr lang="en-US" sz="1400" dirty="0">
                <a:effectLst/>
              </a:rPr>
              <a:t> for identifying inefficiencies and enhancing treatment flow through elimination</a:t>
            </a:r>
            <a:r>
              <a:rPr lang="en-US" sz="1400" dirty="0"/>
              <a:t> of redundancies.</a:t>
            </a:r>
            <a:endParaRPr lang="en-US" sz="1400" dirty="0">
              <a:effectLst/>
            </a:endParaRPr>
          </a:p>
          <a:p>
            <a:pPr rtl="0">
              <a:lnSpc>
                <a:spcPct val="150000"/>
              </a:lnSpc>
            </a:pPr>
            <a:r>
              <a:rPr lang="en-US" sz="1400" b="1" dirty="0">
                <a:effectLst/>
              </a:rPr>
              <a:t>2. Kanban Systems:</a:t>
            </a:r>
            <a:endParaRPr lang="en-US" sz="1400" b="1" dirty="0"/>
          </a:p>
          <a:p>
            <a:pPr rtl="0">
              <a:lnSpc>
                <a:spcPct val="150000"/>
              </a:lnSpc>
            </a:pPr>
            <a:r>
              <a:rPr lang="en-US" sz="1400" dirty="0">
                <a:effectLst/>
              </a:rPr>
              <a:t>We will apply </a:t>
            </a:r>
            <a:r>
              <a:rPr lang="en-US" sz="1400" b="1" dirty="0">
                <a:solidFill>
                  <a:srgbClr val="FF0000"/>
                </a:solidFill>
                <a:effectLst/>
              </a:rPr>
              <a:t>Kanban</a:t>
            </a:r>
            <a:r>
              <a:rPr lang="en-US" sz="1400" dirty="0">
                <a:effectLst/>
              </a:rPr>
              <a:t> for visual patient flow management, prioritizing urgent care and optimizing resource allocation to reduce wait times.</a:t>
            </a:r>
          </a:p>
          <a:p>
            <a:pPr rtl="0">
              <a:lnSpc>
                <a:spcPct val="150000"/>
              </a:lnSpc>
            </a:pPr>
            <a:r>
              <a:rPr lang="en-US" sz="1400" b="1" dirty="0">
                <a:effectLst/>
              </a:rPr>
              <a:t>3. Continuous Improvement (Kaizen):</a:t>
            </a:r>
            <a:endParaRPr lang="en-US" sz="1400" b="1" dirty="0"/>
          </a:p>
          <a:p>
            <a:pPr rtl="0">
              <a:lnSpc>
                <a:spcPct val="150000"/>
              </a:lnSpc>
            </a:pPr>
            <a:r>
              <a:rPr lang="en-US" sz="1400" dirty="0">
                <a:effectLst/>
              </a:rPr>
              <a:t>To promote a culture of </a:t>
            </a:r>
            <a:r>
              <a:rPr lang="en-US" sz="1400" b="1" dirty="0">
                <a:solidFill>
                  <a:srgbClr val="FF0000"/>
                </a:solidFill>
                <a:effectLst/>
              </a:rPr>
              <a:t>ongoing improvement </a:t>
            </a:r>
            <a:r>
              <a:rPr lang="en-US" sz="1400" dirty="0">
                <a:effectLst/>
              </a:rPr>
              <a:t>through staff and patient feedback, leading to iterative enhancements in service efficiency.</a:t>
            </a:r>
          </a:p>
          <a:p>
            <a:endParaRPr lang="en-US" dirty="0"/>
          </a:p>
        </p:txBody>
      </p:sp>
      <p:sp>
        <p:nvSpPr>
          <p:cNvPr id="6" name="TextBox 5">
            <a:extLst>
              <a:ext uri="{FF2B5EF4-FFF2-40B4-BE49-F238E27FC236}">
                <a16:creationId xmlns:a16="http://schemas.microsoft.com/office/drawing/2014/main" id="{83C130A2-EF11-179D-572D-FB891DAFC4E1}"/>
              </a:ext>
            </a:extLst>
          </p:cNvPr>
          <p:cNvSpPr txBox="1"/>
          <p:nvPr/>
        </p:nvSpPr>
        <p:spPr>
          <a:xfrm>
            <a:off x="2096947" y="771307"/>
            <a:ext cx="6702706" cy="646331"/>
          </a:xfrm>
          <a:prstGeom prst="rect">
            <a:avLst/>
          </a:prstGeom>
          <a:noFill/>
        </p:spPr>
        <p:txBody>
          <a:bodyPr wrap="square">
            <a:spAutoFit/>
          </a:bodyPr>
          <a:lstStyle/>
          <a:p>
            <a:pPr algn="r"/>
            <a:r>
              <a:rPr lang="en-US" sz="3600" b="1" kern="0" dirty="0">
                <a:effectLst/>
                <a:ea typeface="Times New Roman" panose="02020603050405020304" pitchFamily="18" charset="0"/>
                <a:cs typeface="Arial" panose="020B0604020202020204" pitchFamily="34" charset="0"/>
              </a:rPr>
              <a:t> </a:t>
            </a:r>
            <a:r>
              <a:rPr lang="en-US" sz="3600" b="1" kern="0" dirty="0">
                <a:solidFill>
                  <a:srgbClr val="FF0000"/>
                </a:solidFill>
                <a:effectLst/>
                <a:ea typeface="Times New Roman" panose="02020603050405020304" pitchFamily="18" charset="0"/>
                <a:cs typeface="Arial" panose="020B0604020202020204" pitchFamily="34" charset="0"/>
              </a:rPr>
              <a:t>Lean approach </a:t>
            </a:r>
            <a:endParaRPr lang="en-US" sz="3600" dirty="0">
              <a:solidFill>
                <a:srgbClr val="FF0000"/>
              </a:solidFill>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Title 3">
            <a:extLst>
              <a:ext uri="{FF2B5EF4-FFF2-40B4-BE49-F238E27FC236}">
                <a16:creationId xmlns:a16="http://schemas.microsoft.com/office/drawing/2014/main" id="{B081D050-7BCF-4BD9-BAB6-2B7F1D828F35}"/>
              </a:ext>
            </a:extLst>
          </p:cNvPr>
          <p:cNvSpPr>
            <a:spLocks noGrp="1"/>
          </p:cNvSpPr>
          <p:nvPr>
            <p:ph type="title"/>
          </p:nvPr>
        </p:nvSpPr>
        <p:spPr>
          <a:xfrm>
            <a:off x="1759352" y="274638"/>
            <a:ext cx="6927448" cy="1143000"/>
          </a:xfrm>
        </p:spPr>
        <p:txBody>
          <a:bodyPr/>
          <a:lstStyle/>
          <a:p>
            <a:pPr eaLnBrk="1" hangingPunct="1"/>
            <a:r>
              <a:rPr lang="en-US" altLang="en-US" dirty="0" err="1">
                <a:latin typeface="Arial" panose="020B0604020202020204" pitchFamily="34" charset="0"/>
                <a:ea typeface="ＭＳ Ｐゴシック" panose="020B0600070205080204" pitchFamily="34" charset="-128"/>
                <a:cs typeface="Arial" panose="020B0604020202020204" pitchFamily="34" charset="0"/>
              </a:rPr>
              <a:t>Northeastern’s</a:t>
            </a:r>
            <a:r>
              <a:rPr lang="en-US" altLang="en-US" dirty="0">
                <a:latin typeface="Arial" panose="020B0604020202020204" pitchFamily="34" charset="0"/>
                <a:ea typeface="ＭＳ Ｐゴシック" panose="020B0600070205080204" pitchFamily="34" charset="-128"/>
                <a:cs typeface="Arial" panose="020B0604020202020204" pitchFamily="34" charset="0"/>
              </a:rPr>
              <a:t> UHCS </a:t>
            </a:r>
            <a:br>
              <a:rPr lang="en-US" altLang="en-US" dirty="0">
                <a:latin typeface="Arial" panose="020B0604020202020204" pitchFamily="34" charset="0"/>
                <a:ea typeface="ＭＳ Ｐゴシック" panose="020B0600070205080204" pitchFamily="34" charset="-128"/>
                <a:cs typeface="Arial" panose="020B0604020202020204" pitchFamily="34" charset="0"/>
              </a:rPr>
            </a:br>
            <a:r>
              <a:rPr lang="en-US" altLang="en-US" dirty="0">
                <a:latin typeface="Arial" panose="020B0604020202020204" pitchFamily="34" charset="0"/>
                <a:ea typeface="ＭＳ Ｐゴシック" panose="020B0600070205080204" pitchFamily="34" charset="-128"/>
                <a:cs typeface="Arial" panose="020B0604020202020204" pitchFamily="34" charset="0"/>
              </a:rPr>
              <a:t>Current Emergency Care Flow</a:t>
            </a:r>
          </a:p>
        </p:txBody>
      </p:sp>
      <p:sp>
        <p:nvSpPr>
          <p:cNvPr id="16388" name="Slide Number Placeholder 5">
            <a:extLst>
              <a:ext uri="{FF2B5EF4-FFF2-40B4-BE49-F238E27FC236}">
                <a16:creationId xmlns:a16="http://schemas.microsoft.com/office/drawing/2014/main" id="{15A66851-9844-4118-99DA-D6B8F1116632}"/>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37931725" indent="-37474525">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Lucida Grande" pitchFamily="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a:spcBef>
                <a:spcPct val="0"/>
              </a:spcBef>
              <a:buFontTx/>
              <a:buNone/>
            </a:pPr>
            <a:fld id="{1EB8C552-E84F-441F-B2B5-F1487A6B5D94}" type="slidenum">
              <a:rPr lang="en-US" altLang="en-US" sz="1200" smtClean="0">
                <a:solidFill>
                  <a:srgbClr val="6D6D6B"/>
                </a:solidFill>
                <a:latin typeface="Calibri" panose="020F0502020204030204" pitchFamily="34" charset="0"/>
              </a:rPr>
              <a:pPr>
                <a:spcBef>
                  <a:spcPct val="0"/>
                </a:spcBef>
                <a:buFontTx/>
                <a:buNone/>
              </a:pPr>
              <a:t>3</a:t>
            </a:fld>
            <a:endParaRPr lang="en-US" altLang="en-US" sz="1200">
              <a:solidFill>
                <a:srgbClr val="6D6D6B"/>
              </a:solidFill>
              <a:latin typeface="Calibri" panose="020F0502020204030204" pitchFamily="34" charset="0"/>
            </a:endParaRPr>
          </a:p>
        </p:txBody>
      </p:sp>
      <p:graphicFrame>
        <p:nvGraphicFramePr>
          <p:cNvPr id="2" name="Diagram 1">
            <a:extLst>
              <a:ext uri="{FF2B5EF4-FFF2-40B4-BE49-F238E27FC236}">
                <a16:creationId xmlns:a16="http://schemas.microsoft.com/office/drawing/2014/main" id="{A2F9F900-BC9F-F64D-2968-589BB0D446C5}"/>
              </a:ext>
            </a:extLst>
          </p:cNvPr>
          <p:cNvGraphicFramePr/>
          <p:nvPr>
            <p:extLst>
              <p:ext uri="{D42A27DB-BD31-4B8C-83A1-F6EECF244321}">
                <p14:modId xmlns:p14="http://schemas.microsoft.com/office/powerpoint/2010/main" val="1914175925"/>
              </p:ext>
            </p:extLst>
          </p:nvPr>
        </p:nvGraphicFramePr>
        <p:xfrm>
          <a:off x="725346" y="2338086"/>
          <a:ext cx="7961454" cy="38775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Title 3">
            <a:extLst>
              <a:ext uri="{FF2B5EF4-FFF2-40B4-BE49-F238E27FC236}">
                <a16:creationId xmlns:a16="http://schemas.microsoft.com/office/drawing/2014/main" id="{23B4DF46-7043-4F81-B802-1AA1885568A5}"/>
              </a:ext>
            </a:extLst>
          </p:cNvPr>
          <p:cNvSpPr>
            <a:spLocks noGrp="1"/>
          </p:cNvSpPr>
          <p:nvPr>
            <p:ph type="title"/>
          </p:nvPr>
        </p:nvSpPr>
        <p:spPr/>
        <p:txBody>
          <a:bodyPr/>
          <a:lstStyle/>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Analysis and Goals</a:t>
            </a:r>
          </a:p>
        </p:txBody>
      </p:sp>
      <p:sp>
        <p:nvSpPr>
          <p:cNvPr id="17410" name="Content Placeholder 5">
            <a:extLst>
              <a:ext uri="{FF2B5EF4-FFF2-40B4-BE49-F238E27FC236}">
                <a16:creationId xmlns:a16="http://schemas.microsoft.com/office/drawing/2014/main" id="{FF0BEFA5-F41F-4DC8-BEC4-BD11EDF4870C}"/>
              </a:ext>
            </a:extLst>
          </p:cNvPr>
          <p:cNvSpPr>
            <a:spLocks noGrp="1"/>
          </p:cNvSpPr>
          <p:nvPr>
            <p:ph sz="half" idx="1"/>
          </p:nvPr>
        </p:nvSpPr>
        <p:spPr/>
        <p:txBody>
          <a:bodyPr/>
          <a:lstStyle/>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What is wrong with the current state</a:t>
            </a:r>
          </a:p>
          <a:p>
            <a:pPr lvl="1"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include both documented conclusions and your interpretation</a:t>
            </a:r>
          </a:p>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Goal of improvement</a:t>
            </a:r>
          </a:p>
        </p:txBody>
      </p:sp>
      <p:sp>
        <p:nvSpPr>
          <p:cNvPr id="17411" name="Content Placeholder 6">
            <a:extLst>
              <a:ext uri="{FF2B5EF4-FFF2-40B4-BE49-F238E27FC236}">
                <a16:creationId xmlns:a16="http://schemas.microsoft.com/office/drawing/2014/main" id="{B108DE77-D545-420E-9C2F-7BAF83E0F5A2}"/>
              </a:ext>
            </a:extLst>
          </p:cNvPr>
          <p:cNvSpPr>
            <a:spLocks noGrp="1"/>
          </p:cNvSpPr>
          <p:nvPr>
            <p:ph sz="half" idx="2"/>
          </p:nvPr>
        </p:nvSpPr>
        <p:spPr/>
        <p:txBody>
          <a:bodyPr/>
          <a:lstStyle/>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More text, or, better, picture conveying topic – current state map would work well here…</a:t>
            </a:r>
          </a:p>
        </p:txBody>
      </p:sp>
      <p:sp>
        <p:nvSpPr>
          <p:cNvPr id="17412" name="Slide Number Placeholder 5">
            <a:extLst>
              <a:ext uri="{FF2B5EF4-FFF2-40B4-BE49-F238E27FC236}">
                <a16:creationId xmlns:a16="http://schemas.microsoft.com/office/drawing/2014/main" id="{1E698449-9BF9-4AC6-8B88-58BAA98D5CED}"/>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37931725" indent="-37474525">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Lucida Grande" pitchFamily="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a:spcBef>
                <a:spcPct val="0"/>
              </a:spcBef>
              <a:buFontTx/>
              <a:buNone/>
            </a:pPr>
            <a:fld id="{083948FB-2FCC-414E-8C24-BC88CE543EAF}" type="slidenum">
              <a:rPr lang="en-US" altLang="en-US" sz="1200" smtClean="0">
                <a:solidFill>
                  <a:srgbClr val="6D6D6B"/>
                </a:solidFill>
                <a:latin typeface="Calibri" panose="020F0502020204030204" pitchFamily="34" charset="0"/>
              </a:rPr>
              <a:pPr>
                <a:spcBef>
                  <a:spcPct val="0"/>
                </a:spcBef>
                <a:buFontTx/>
                <a:buNone/>
              </a:pPr>
              <a:t>4</a:t>
            </a:fld>
            <a:endParaRPr lang="en-US" altLang="en-US" sz="1200">
              <a:solidFill>
                <a:srgbClr val="6D6D6B"/>
              </a:solidFill>
              <a:latin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9CF834-3B82-CDE2-A9C8-8DB526FC72A8}"/>
              </a:ext>
            </a:extLst>
          </p:cNvPr>
          <p:cNvSpPr>
            <a:spLocks noGrp="1"/>
          </p:cNvSpPr>
          <p:nvPr>
            <p:ph type="title"/>
          </p:nvPr>
        </p:nvSpPr>
        <p:spPr/>
        <p:txBody>
          <a:bodyPr/>
          <a:lstStyle/>
          <a:p>
            <a:endParaRPr lang="en-US"/>
          </a:p>
        </p:txBody>
      </p:sp>
      <p:pic>
        <p:nvPicPr>
          <p:cNvPr id="7" name="Content Placeholder 6" descr="A room with chairs and a television&#10;&#10;Description automatically generated">
            <a:extLst>
              <a:ext uri="{FF2B5EF4-FFF2-40B4-BE49-F238E27FC236}">
                <a16:creationId xmlns:a16="http://schemas.microsoft.com/office/drawing/2014/main" id="{FCA51167-3925-200C-E72A-FBD8C025E89D}"/>
              </a:ext>
            </a:extLst>
          </p:cNvPr>
          <p:cNvPicPr>
            <a:picLocks noGrp="1" noChangeAspect="1"/>
          </p:cNvPicPr>
          <p:nvPr>
            <p:ph sz="half" idx="1"/>
          </p:nvPr>
        </p:nvPicPr>
        <p:blipFill>
          <a:blip r:embed="rId2"/>
          <a:stretch>
            <a:fillRect/>
          </a:stretch>
        </p:blipFill>
        <p:spPr>
          <a:xfrm>
            <a:off x="588627" y="1361343"/>
            <a:ext cx="4038600" cy="3028950"/>
          </a:xfrm>
        </p:spPr>
      </p:pic>
      <p:pic>
        <p:nvPicPr>
          <p:cNvPr id="9" name="Content Placeholder 8" descr="An office cubicles with a few desks&#10;&#10;Description automatically generated">
            <a:extLst>
              <a:ext uri="{FF2B5EF4-FFF2-40B4-BE49-F238E27FC236}">
                <a16:creationId xmlns:a16="http://schemas.microsoft.com/office/drawing/2014/main" id="{B0D3FB63-554A-5AA3-33A8-B18A2DB57B13}"/>
              </a:ext>
            </a:extLst>
          </p:cNvPr>
          <p:cNvPicPr>
            <a:picLocks noGrp="1" noChangeAspect="1"/>
          </p:cNvPicPr>
          <p:nvPr>
            <p:ph sz="half" idx="2"/>
          </p:nvPr>
        </p:nvPicPr>
        <p:blipFill>
          <a:blip r:embed="rId3"/>
          <a:stretch>
            <a:fillRect/>
          </a:stretch>
        </p:blipFill>
        <p:spPr>
          <a:xfrm>
            <a:off x="4914900" y="616061"/>
            <a:ext cx="4038600" cy="3028950"/>
          </a:xfrm>
        </p:spPr>
      </p:pic>
      <p:sp>
        <p:nvSpPr>
          <p:cNvPr id="5" name="Slide Number Placeholder 4">
            <a:extLst>
              <a:ext uri="{FF2B5EF4-FFF2-40B4-BE49-F238E27FC236}">
                <a16:creationId xmlns:a16="http://schemas.microsoft.com/office/drawing/2014/main" id="{D496F37E-1F35-A994-41DF-0C2AB405089D}"/>
              </a:ext>
            </a:extLst>
          </p:cNvPr>
          <p:cNvSpPr>
            <a:spLocks noGrp="1"/>
          </p:cNvSpPr>
          <p:nvPr>
            <p:ph type="sldNum" sz="quarter" idx="12"/>
          </p:nvPr>
        </p:nvSpPr>
        <p:spPr/>
        <p:txBody>
          <a:bodyPr/>
          <a:lstStyle/>
          <a:p>
            <a:pPr>
              <a:defRPr/>
            </a:pPr>
            <a:fld id="{B179E7C7-4E86-4A03-B17E-362E8C17F522}" type="slidenum">
              <a:rPr lang="en-US" altLang="x-none" smtClean="0"/>
              <a:pPr>
                <a:defRPr/>
              </a:pPr>
              <a:t>5</a:t>
            </a:fld>
            <a:endParaRPr lang="en-US" altLang="x-none"/>
          </a:p>
        </p:txBody>
      </p:sp>
      <p:pic>
        <p:nvPicPr>
          <p:cNvPr id="13" name="Picture 12" descr="A glass doors with signs in a building&#10;&#10;Description automatically generated with medium confidence">
            <a:extLst>
              <a:ext uri="{FF2B5EF4-FFF2-40B4-BE49-F238E27FC236}">
                <a16:creationId xmlns:a16="http://schemas.microsoft.com/office/drawing/2014/main" id="{99574E3C-CF13-9CC7-8B20-DF3EFCF6561F}"/>
              </a:ext>
            </a:extLst>
          </p:cNvPr>
          <p:cNvPicPr>
            <a:picLocks noChangeAspect="1"/>
          </p:cNvPicPr>
          <p:nvPr/>
        </p:nvPicPr>
        <p:blipFill>
          <a:blip r:embed="rId4"/>
          <a:stretch>
            <a:fillRect/>
          </a:stretch>
        </p:blipFill>
        <p:spPr>
          <a:xfrm rot="5400000">
            <a:off x="3792812" y="2218623"/>
            <a:ext cx="4373929" cy="3280447"/>
          </a:xfrm>
          <a:prstGeom prst="rect">
            <a:avLst/>
          </a:prstGeom>
        </p:spPr>
      </p:pic>
    </p:spTree>
    <p:extLst>
      <p:ext uri="{BB962C8B-B14F-4D97-AF65-F5344CB8AC3E}">
        <p14:creationId xmlns:p14="http://schemas.microsoft.com/office/powerpoint/2010/main" val="3404391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3">
            <a:extLst>
              <a:ext uri="{FF2B5EF4-FFF2-40B4-BE49-F238E27FC236}">
                <a16:creationId xmlns:a16="http://schemas.microsoft.com/office/drawing/2014/main" id="{74835B3B-BECF-481E-ACDE-41D53D94FB4F}"/>
              </a:ext>
            </a:extLst>
          </p:cNvPr>
          <p:cNvSpPr>
            <a:spLocks noGrp="1"/>
          </p:cNvSpPr>
          <p:nvPr>
            <p:ph type="title"/>
          </p:nvPr>
        </p:nvSpPr>
        <p:spPr/>
        <p:txBody>
          <a:bodyPr/>
          <a:lstStyle/>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Implementation</a:t>
            </a:r>
          </a:p>
        </p:txBody>
      </p:sp>
      <p:sp>
        <p:nvSpPr>
          <p:cNvPr id="18434" name="Content Placeholder 5">
            <a:extLst>
              <a:ext uri="{FF2B5EF4-FFF2-40B4-BE49-F238E27FC236}">
                <a16:creationId xmlns:a16="http://schemas.microsoft.com/office/drawing/2014/main" id="{4830FCA3-4026-4F7B-83F5-0E33B815A54E}"/>
              </a:ext>
            </a:extLst>
          </p:cNvPr>
          <p:cNvSpPr>
            <a:spLocks noGrp="1"/>
          </p:cNvSpPr>
          <p:nvPr>
            <p:ph sz="half" idx="1"/>
          </p:nvPr>
        </p:nvSpPr>
        <p:spPr/>
        <p:txBody>
          <a:bodyPr/>
          <a:lstStyle/>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What was done!</a:t>
            </a:r>
          </a:p>
        </p:txBody>
      </p:sp>
      <p:sp>
        <p:nvSpPr>
          <p:cNvPr id="18435" name="Content Placeholder 6">
            <a:extLst>
              <a:ext uri="{FF2B5EF4-FFF2-40B4-BE49-F238E27FC236}">
                <a16:creationId xmlns:a16="http://schemas.microsoft.com/office/drawing/2014/main" id="{85295575-D909-4910-A10B-1364E0FA007F}"/>
              </a:ext>
            </a:extLst>
          </p:cNvPr>
          <p:cNvSpPr>
            <a:spLocks noGrp="1"/>
          </p:cNvSpPr>
          <p:nvPr>
            <p:ph sz="half" idx="2"/>
          </p:nvPr>
        </p:nvSpPr>
        <p:spPr/>
        <p:txBody>
          <a:bodyPr/>
          <a:lstStyle/>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More text, or, better, picture conveying topic – current state map would work well here…</a:t>
            </a:r>
          </a:p>
        </p:txBody>
      </p:sp>
      <p:sp>
        <p:nvSpPr>
          <p:cNvPr id="18436" name="Slide Number Placeholder 5">
            <a:extLst>
              <a:ext uri="{FF2B5EF4-FFF2-40B4-BE49-F238E27FC236}">
                <a16:creationId xmlns:a16="http://schemas.microsoft.com/office/drawing/2014/main" id="{6A3C57DF-3C84-4500-9D42-91AEA8C46915}"/>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37931725" indent="-37474525">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Lucida Grande" pitchFamily="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a:spcBef>
                <a:spcPct val="0"/>
              </a:spcBef>
              <a:buFontTx/>
              <a:buNone/>
            </a:pPr>
            <a:fld id="{6C68EECD-D0A8-4F57-B927-180B3E152F59}" type="slidenum">
              <a:rPr lang="en-US" altLang="en-US" sz="1200" smtClean="0">
                <a:solidFill>
                  <a:srgbClr val="6D6D6B"/>
                </a:solidFill>
                <a:latin typeface="Calibri" panose="020F0502020204030204" pitchFamily="34" charset="0"/>
              </a:rPr>
              <a:pPr>
                <a:spcBef>
                  <a:spcPct val="0"/>
                </a:spcBef>
                <a:buFontTx/>
                <a:buNone/>
              </a:pPr>
              <a:t>6</a:t>
            </a:fld>
            <a:endParaRPr lang="en-US" altLang="en-US" sz="1200">
              <a:solidFill>
                <a:srgbClr val="6D6D6B"/>
              </a:solidFill>
              <a:latin typeface="Calibri" panose="020F050202020403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Title 3">
            <a:extLst>
              <a:ext uri="{FF2B5EF4-FFF2-40B4-BE49-F238E27FC236}">
                <a16:creationId xmlns:a16="http://schemas.microsoft.com/office/drawing/2014/main" id="{3156A1F3-E9E1-4C1E-A507-80AD066C63C3}"/>
              </a:ext>
            </a:extLst>
          </p:cNvPr>
          <p:cNvSpPr>
            <a:spLocks noGrp="1"/>
          </p:cNvSpPr>
          <p:nvPr>
            <p:ph type="title"/>
          </p:nvPr>
        </p:nvSpPr>
        <p:spPr/>
        <p:txBody>
          <a:bodyPr/>
          <a:lstStyle/>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Follow up</a:t>
            </a:r>
          </a:p>
        </p:txBody>
      </p:sp>
      <p:sp>
        <p:nvSpPr>
          <p:cNvPr id="19458" name="Content Placeholder 5">
            <a:extLst>
              <a:ext uri="{FF2B5EF4-FFF2-40B4-BE49-F238E27FC236}">
                <a16:creationId xmlns:a16="http://schemas.microsoft.com/office/drawing/2014/main" id="{70261372-AF77-45F5-B08C-4256CF150F9B}"/>
              </a:ext>
            </a:extLst>
          </p:cNvPr>
          <p:cNvSpPr>
            <a:spLocks noGrp="1"/>
          </p:cNvSpPr>
          <p:nvPr>
            <p:ph sz="half" idx="1"/>
          </p:nvPr>
        </p:nvSpPr>
        <p:spPr/>
        <p:txBody>
          <a:bodyPr/>
          <a:lstStyle/>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Results of improvements</a:t>
            </a:r>
          </a:p>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Next Steps</a:t>
            </a:r>
          </a:p>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Lessons Learned</a:t>
            </a:r>
          </a:p>
          <a:p>
            <a:pPr lvl="1" eaLnBrk="1" hangingPunct="1">
              <a:buFont typeface="Arial" panose="020B0604020202020204" pitchFamily="34" charset="0"/>
              <a:buNone/>
            </a:pPr>
            <a:endParaRPr lang="en-US" altLang="en-US">
              <a:latin typeface="Arial" panose="020B0604020202020204" pitchFamily="34" charset="0"/>
              <a:ea typeface="ＭＳ Ｐゴシック" panose="020B0600070205080204" pitchFamily="34" charset="-128"/>
              <a:cs typeface="Arial" panose="020B0604020202020204" pitchFamily="34" charset="0"/>
            </a:endParaRPr>
          </a:p>
        </p:txBody>
      </p:sp>
      <p:sp>
        <p:nvSpPr>
          <p:cNvPr id="19459" name="Content Placeholder 6">
            <a:extLst>
              <a:ext uri="{FF2B5EF4-FFF2-40B4-BE49-F238E27FC236}">
                <a16:creationId xmlns:a16="http://schemas.microsoft.com/office/drawing/2014/main" id="{197471AB-3EDE-45F2-9649-7DA122EFE7F9}"/>
              </a:ext>
            </a:extLst>
          </p:cNvPr>
          <p:cNvSpPr>
            <a:spLocks noGrp="1"/>
          </p:cNvSpPr>
          <p:nvPr>
            <p:ph sz="half" idx="2"/>
          </p:nvPr>
        </p:nvSpPr>
        <p:spPr/>
        <p:txBody>
          <a:bodyPr/>
          <a:lstStyle/>
          <a:p>
            <a:pPr eaLnBrk="1" hangingPunct="1"/>
            <a:r>
              <a:rPr lang="en-US" altLang="en-US">
                <a:latin typeface="Arial" panose="020B0604020202020204" pitchFamily="34" charset="0"/>
                <a:ea typeface="ＭＳ Ｐゴシック" panose="020B0600070205080204" pitchFamily="34" charset="-128"/>
                <a:cs typeface="Arial" panose="020B0604020202020204" pitchFamily="34" charset="0"/>
              </a:rPr>
              <a:t>More text, or, better, photo or graphic supporting text</a:t>
            </a:r>
          </a:p>
        </p:txBody>
      </p:sp>
      <p:sp>
        <p:nvSpPr>
          <p:cNvPr id="19460" name="Slide Number Placeholder 4">
            <a:extLst>
              <a:ext uri="{FF2B5EF4-FFF2-40B4-BE49-F238E27FC236}">
                <a16:creationId xmlns:a16="http://schemas.microsoft.com/office/drawing/2014/main" id="{760F7955-5928-4FA0-94B1-94CD42C185C0}"/>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1pPr>
            <a:lvl2pPr marL="37931725" indent="-37474525">
              <a:spcBef>
                <a:spcPct val="20000"/>
              </a:spcBef>
              <a:buFont typeface="Arial" panose="020B0604020202020204" pitchFamily="34" charset="0"/>
              <a:buChar char="•"/>
              <a:defRPr sz="28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2pPr>
            <a:lvl3pPr marL="1143000" indent="-228600">
              <a:spcBef>
                <a:spcPct val="20000"/>
              </a:spcBef>
              <a:buFont typeface="Lucida Grande" pitchFamily="4" charset="0"/>
              <a:buChar char="–"/>
              <a:defRPr sz="24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ea typeface="ＭＳ Ｐゴシック" panose="020B0600070205080204" pitchFamily="34" charset="-128"/>
                <a:cs typeface="Arial" panose="020B0604020202020204" pitchFamily="34" charset="0"/>
              </a:defRPr>
            </a:lvl9pPr>
          </a:lstStyle>
          <a:p>
            <a:pPr>
              <a:spcBef>
                <a:spcPct val="0"/>
              </a:spcBef>
              <a:buFontTx/>
              <a:buNone/>
            </a:pPr>
            <a:fld id="{C4F5DB24-C39E-4F67-8FB0-2813241965BE}" type="slidenum">
              <a:rPr lang="en-US" altLang="en-US" sz="1200" smtClean="0">
                <a:solidFill>
                  <a:srgbClr val="6D6D6B"/>
                </a:solidFill>
                <a:latin typeface="Calibri" panose="020F0502020204030204" pitchFamily="34" charset="0"/>
              </a:rPr>
              <a:pPr>
                <a:spcBef>
                  <a:spcPct val="0"/>
                </a:spcBef>
                <a:buFontTx/>
                <a:buNone/>
              </a:pPr>
              <a:t>7</a:t>
            </a:fld>
            <a:endParaRPr lang="en-US" altLang="en-US" sz="1200">
              <a:solidFill>
                <a:srgbClr val="6D6D6B"/>
              </a:solidFill>
              <a:latin typeface="Calibri" panose="020F0502020204030204" pitchFamily="34" charset="0"/>
            </a:endParaRPr>
          </a:p>
        </p:txBody>
      </p:sp>
    </p:spTree>
  </p:cSld>
  <p:clrMapOvr>
    <a:masterClrMapping/>
  </p:clrMapOvr>
</p:sld>
</file>

<file path=ppt/theme/theme1.xml><?xml version="1.0" encoding="utf-8"?>
<a:theme xmlns:a="http://schemas.openxmlformats.org/drawingml/2006/main" name="LMU">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LMU.potx</Template>
  <TotalTime>4630</TotalTime>
  <Words>268</Words>
  <Application>Microsoft Macintosh PowerPoint</Application>
  <PresentationFormat>On-screen Show (4:3)</PresentationFormat>
  <Paragraphs>44</Paragraphs>
  <Slides>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Lucida Grande</vt:lpstr>
      <vt:lpstr>LMU</vt:lpstr>
      <vt:lpstr>PowerPoint Presentation</vt:lpstr>
      <vt:lpstr>  </vt:lpstr>
      <vt:lpstr>Northeastern’s UHCS  Current Emergency Care Flow</vt:lpstr>
      <vt:lpstr>Analysis and Goals</vt:lpstr>
      <vt:lpstr>PowerPoint Presentation</vt:lpstr>
      <vt:lpstr>Implementation</vt:lpstr>
      <vt:lpstr>Follow up</vt:lpstr>
    </vt:vector>
  </TitlesOfParts>
  <Company>Metis Design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Hugh McManus</dc:creator>
  <cp:lastModifiedBy>Mufaddal Saifuddin Husain</cp:lastModifiedBy>
  <cp:revision>28</cp:revision>
  <dcterms:created xsi:type="dcterms:W3CDTF">2014-11-08T01:37:56Z</dcterms:created>
  <dcterms:modified xsi:type="dcterms:W3CDTF">2024-03-23T02:11:45Z</dcterms:modified>
</cp:coreProperties>
</file>